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78" r:id="rId6"/>
    <p:sldId id="279" r:id="rId7"/>
    <p:sldId id="280" r:id="rId8"/>
    <p:sldId id="281" r:id="rId9"/>
    <p:sldId id="282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zyna Łukowicz" initials="KŁ" lastIdx="2" clrIdx="0">
    <p:extLst>
      <p:ext uri="{19B8F6BF-5375-455C-9EA6-DF929625EA0E}">
        <p15:presenceInfo xmlns:p15="http://schemas.microsoft.com/office/powerpoint/2012/main" userId="6fb6ce61ea6520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944"/>
    <a:srgbClr val="DBA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2AF85-CC3F-ABF2-A84D-DB5036520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378F76-C259-86A0-5E4D-2BE113DA9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E85FCB-DD8E-8CF7-D1AE-E15D8E14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1FDF71-E24C-2152-D966-5861576A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5C438B-9437-11B5-5CCE-62521BF0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02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5EA397-DBCC-741E-3E6B-3E80E222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8C7BDFA-4688-608F-F516-E7D45142C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ECA4AE-73A9-EA93-D792-D96E689D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D87DBC-A56F-1F2D-EE2E-B272C1CA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4E5713-944B-8299-B108-CDBA126C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F46998A-8156-165F-0579-98DD50A27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A43B725-F16A-3481-C023-D97894A23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CC90A0-6F65-8413-F74E-B9A3B0A6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2EA351-BA76-9551-08D0-6A6A19E5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6761BC-12B8-0A0D-EE89-BDCC8A67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61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11F990-0DE3-DAEA-6ADF-E75C28E1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3182A8-DE4C-2688-F014-A4A9E644A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2F49EC-9AAF-EC01-B3CD-EB05A2E8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B42487-BCE6-B4A5-C184-2F843ED8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1995A9-3B23-4627-85D3-1270CD9C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84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39B11-2BAA-9D00-581E-9F77E46A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03E5A2-E2C5-B6AD-98EC-D318BE021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15DAFF-6248-5CED-2A96-486A7921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EB0AF7-216C-A4E1-77D0-C78BBF29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331356-7580-705E-8438-EB40E114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0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C2A224-101C-1526-CC42-26D1C92E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2358D9-1B88-288A-3A20-05F27675D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B62180-AC4F-46A4-9F8F-4D9544206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6F330A-D528-20C0-8528-8C8A9C61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9756AB-936D-997D-576B-5F56A60B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6C565-D5A8-4220-604C-94824342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80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EE440D-0006-61F0-A70F-786ED5F5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43E321-D4E7-CAAA-A98A-F10137B4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9CAD21-E00E-63EF-7AEA-D01DD8D05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94D1885-B234-4120-9A71-037FBDDCA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8CBB74B-9005-314B-9307-15825CF4A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FC67F3A-EFBB-9485-7B7A-500603C9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125F223-330E-37E8-B756-9C01B4C7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A3B88E5-FDB0-4AD5-21EF-32B3C208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12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218ED5-838A-6BA9-342F-D9EEBC61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AE50DCD-C36E-A391-13A4-0E2B0126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F7BFCBF-1CA3-10BC-EFD5-DFFCEFA1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4DCBAFC-9EC5-CB68-EB56-5B2126A9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80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8C589F2-AE92-9400-6676-5B96DEC1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4C69EBF-9A3A-C316-2A57-74C4A200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06C57F-F34B-B13E-DBA0-BF0E31EC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4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0C4326-3FAB-45A1-3254-6E8B6E14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AC15EA-568C-2B21-83B9-025B9766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48298F-3409-2010-CB45-0F283292A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E20FF5-5512-4C6D-E018-7CFA6CC9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83DCC2-0823-B329-40D7-37F100E6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BCE70E-7308-4A4F-FCC3-F03DBC67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4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CD62B7-EA3C-03D6-1E16-4EA45913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9A78DB6-9EFF-F71D-6C56-F7B01564A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1D46CC-38E2-9CEF-ABD6-8B1E876C0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B1A024E-C349-94CE-DACE-6E10EAE3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B48D91-4F83-B63C-E5D8-64F1DAE8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FAC553-C9BB-0931-163E-C8A74B8D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34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AC032CA-F81C-879B-0DB6-20A010AF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D42BFD-F666-3055-88F6-133FC9679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BCA711-EBB1-6843-A318-EAB9A3403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E22AD-3539-4CF3-A21D-6747750988A8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769DB1-E092-FD6E-3A1D-C89A90126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D8B2A2-DA7E-DE64-092C-85E657DC0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226E-9CFB-4176-B247-E2080C205E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52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3C24D129-8B8C-E619-0AC2-01841A7D88CF}"/>
              </a:ext>
            </a:extLst>
          </p:cNvPr>
          <p:cNvSpPr txBox="1"/>
          <p:nvPr/>
        </p:nvSpPr>
        <p:spPr>
          <a:xfrm>
            <a:off x="0" y="0"/>
            <a:ext cx="57435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miejscowego planu zagospodarowania   przestrzennego</a:t>
            </a:r>
          </a:p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wsi Lipinki Szlacheckie</a:t>
            </a:r>
            <a:endParaRPr lang="pl-PL" sz="1600" b="1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A920476-7CDE-1D1D-0134-EA6A5AC1489B}"/>
              </a:ext>
            </a:extLst>
          </p:cNvPr>
          <p:cNvSpPr txBox="1"/>
          <p:nvPr/>
        </p:nvSpPr>
        <p:spPr>
          <a:xfrm>
            <a:off x="80410" y="5654907"/>
            <a:ext cx="540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owierzchnia planu – 21,04 ha   </a:t>
            </a:r>
            <a:endParaRPr lang="pl-PL" sz="16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7AB76F9-8731-9C96-AD4B-8C5E42056E38}"/>
              </a:ext>
            </a:extLst>
          </p:cNvPr>
          <p:cNvSpPr txBox="1"/>
          <p:nvPr/>
        </p:nvSpPr>
        <p:spPr>
          <a:xfrm>
            <a:off x="72736" y="905974"/>
            <a:ext cx="3493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Uchwała Nr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LVI/694/2023 Rady Gminy Starogard Gdański z dnia 25 maja 2023 r. w sprawie przystąpienia do sporządzania zmiany miejscowego planu zagospodarowania przestrzennego dla wsi Lipinki Szlacheckie</a:t>
            </a:r>
            <a:endParaRPr lang="pl-PL" sz="1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560A3BF-4C4A-548E-C3D4-D811A5F0C11D}"/>
              </a:ext>
            </a:extLst>
          </p:cNvPr>
          <p:cNvSpPr txBox="1"/>
          <p:nvPr/>
        </p:nvSpPr>
        <p:spPr>
          <a:xfrm>
            <a:off x="73772" y="3261520"/>
            <a:ext cx="3638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Uchwała Nr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LIX/734/2023 z dnia 19 października 2023 r. w sprawie zmiany uchwały o przystąpieniu do sporządzania zmiany miejscowego planu zagospodarowania przestrzennego dla wsi Lipinki Szlacheckie</a:t>
            </a:r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59BEF9-94FC-2993-D433-0503D401E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639" y="905974"/>
            <a:ext cx="8172228" cy="509321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DA62C70C-CE53-2DCB-09A2-5E370B4C97DD}"/>
              </a:ext>
            </a:extLst>
          </p:cNvPr>
          <p:cNvSpPr/>
          <p:nvPr/>
        </p:nvSpPr>
        <p:spPr>
          <a:xfrm>
            <a:off x="4271963" y="3595689"/>
            <a:ext cx="2214562" cy="1752600"/>
          </a:xfrm>
          <a:custGeom>
            <a:avLst/>
            <a:gdLst>
              <a:gd name="connsiteX0" fmla="*/ 195262 w 2214562"/>
              <a:gd name="connsiteY0" fmla="*/ 1023937 h 1752600"/>
              <a:gd name="connsiteX1" fmla="*/ 123825 w 2214562"/>
              <a:gd name="connsiteY1" fmla="*/ 814387 h 1752600"/>
              <a:gd name="connsiteX2" fmla="*/ 528637 w 2214562"/>
              <a:gd name="connsiteY2" fmla="*/ 361950 h 1752600"/>
              <a:gd name="connsiteX3" fmla="*/ 442912 w 2214562"/>
              <a:gd name="connsiteY3" fmla="*/ 204787 h 1752600"/>
              <a:gd name="connsiteX4" fmla="*/ 1000125 w 2214562"/>
              <a:gd name="connsiteY4" fmla="*/ 119062 h 1752600"/>
              <a:gd name="connsiteX5" fmla="*/ 1271587 w 2214562"/>
              <a:gd name="connsiteY5" fmla="*/ 90487 h 1752600"/>
              <a:gd name="connsiteX6" fmla="*/ 1633537 w 2214562"/>
              <a:gd name="connsiteY6" fmla="*/ 104775 h 1752600"/>
              <a:gd name="connsiteX7" fmla="*/ 1638300 w 2214562"/>
              <a:gd name="connsiteY7" fmla="*/ 57150 h 1752600"/>
              <a:gd name="connsiteX8" fmla="*/ 1847850 w 2214562"/>
              <a:gd name="connsiteY8" fmla="*/ 0 h 1752600"/>
              <a:gd name="connsiteX9" fmla="*/ 2166937 w 2214562"/>
              <a:gd name="connsiteY9" fmla="*/ 219075 h 1752600"/>
              <a:gd name="connsiteX10" fmla="*/ 2143125 w 2214562"/>
              <a:gd name="connsiteY10" fmla="*/ 590550 h 1752600"/>
              <a:gd name="connsiteX11" fmla="*/ 2152650 w 2214562"/>
              <a:gd name="connsiteY11" fmla="*/ 776287 h 1752600"/>
              <a:gd name="connsiteX12" fmla="*/ 2162175 w 2214562"/>
              <a:gd name="connsiteY12" fmla="*/ 919162 h 1752600"/>
              <a:gd name="connsiteX13" fmla="*/ 2214562 w 2214562"/>
              <a:gd name="connsiteY13" fmla="*/ 923925 h 1752600"/>
              <a:gd name="connsiteX14" fmla="*/ 2214562 w 2214562"/>
              <a:gd name="connsiteY14" fmla="*/ 1038225 h 1752600"/>
              <a:gd name="connsiteX15" fmla="*/ 2185987 w 2214562"/>
              <a:gd name="connsiteY15" fmla="*/ 1076325 h 1752600"/>
              <a:gd name="connsiteX16" fmla="*/ 1981200 w 2214562"/>
              <a:gd name="connsiteY16" fmla="*/ 1147762 h 1752600"/>
              <a:gd name="connsiteX17" fmla="*/ 1871662 w 2214562"/>
              <a:gd name="connsiteY17" fmla="*/ 1338262 h 1752600"/>
              <a:gd name="connsiteX18" fmla="*/ 1876425 w 2214562"/>
              <a:gd name="connsiteY18" fmla="*/ 1485900 h 1752600"/>
              <a:gd name="connsiteX19" fmla="*/ 1785937 w 2214562"/>
              <a:gd name="connsiteY19" fmla="*/ 1519237 h 1752600"/>
              <a:gd name="connsiteX20" fmla="*/ 1690687 w 2214562"/>
              <a:gd name="connsiteY20" fmla="*/ 957262 h 1752600"/>
              <a:gd name="connsiteX21" fmla="*/ 1562100 w 2214562"/>
              <a:gd name="connsiteY21" fmla="*/ 995362 h 1752600"/>
              <a:gd name="connsiteX22" fmla="*/ 1447800 w 2214562"/>
              <a:gd name="connsiteY22" fmla="*/ 1071562 h 1752600"/>
              <a:gd name="connsiteX23" fmla="*/ 1357312 w 2214562"/>
              <a:gd name="connsiteY23" fmla="*/ 1519237 h 1752600"/>
              <a:gd name="connsiteX24" fmla="*/ 1333500 w 2214562"/>
              <a:gd name="connsiteY24" fmla="*/ 1566862 h 1752600"/>
              <a:gd name="connsiteX25" fmla="*/ 1038225 w 2214562"/>
              <a:gd name="connsiteY25" fmla="*/ 1647825 h 1752600"/>
              <a:gd name="connsiteX26" fmla="*/ 1062037 w 2214562"/>
              <a:gd name="connsiteY26" fmla="*/ 1743075 h 1752600"/>
              <a:gd name="connsiteX27" fmla="*/ 561975 w 2214562"/>
              <a:gd name="connsiteY27" fmla="*/ 1752600 h 1752600"/>
              <a:gd name="connsiteX28" fmla="*/ 366712 w 2214562"/>
              <a:gd name="connsiteY28" fmla="*/ 1633537 h 1752600"/>
              <a:gd name="connsiteX29" fmla="*/ 0 w 2214562"/>
              <a:gd name="connsiteY29" fmla="*/ 1400175 h 1752600"/>
              <a:gd name="connsiteX30" fmla="*/ 66675 w 2214562"/>
              <a:gd name="connsiteY30" fmla="*/ 1081087 h 1752600"/>
              <a:gd name="connsiteX31" fmla="*/ 195262 w 2214562"/>
              <a:gd name="connsiteY31" fmla="*/ 1023937 h 1752600"/>
              <a:gd name="connsiteX0" fmla="*/ 195262 w 2214562"/>
              <a:gd name="connsiteY0" fmla="*/ 1023937 h 1752600"/>
              <a:gd name="connsiteX1" fmla="*/ 123825 w 2214562"/>
              <a:gd name="connsiteY1" fmla="*/ 814387 h 1752600"/>
              <a:gd name="connsiteX2" fmla="*/ 528637 w 2214562"/>
              <a:gd name="connsiteY2" fmla="*/ 361950 h 1752600"/>
              <a:gd name="connsiteX3" fmla="*/ 442912 w 2214562"/>
              <a:gd name="connsiteY3" fmla="*/ 204787 h 1752600"/>
              <a:gd name="connsiteX4" fmla="*/ 1000125 w 2214562"/>
              <a:gd name="connsiteY4" fmla="*/ 119062 h 1752600"/>
              <a:gd name="connsiteX5" fmla="*/ 1271587 w 2214562"/>
              <a:gd name="connsiteY5" fmla="*/ 90487 h 1752600"/>
              <a:gd name="connsiteX6" fmla="*/ 1633537 w 2214562"/>
              <a:gd name="connsiteY6" fmla="*/ 104775 h 1752600"/>
              <a:gd name="connsiteX7" fmla="*/ 1638300 w 2214562"/>
              <a:gd name="connsiteY7" fmla="*/ 57150 h 1752600"/>
              <a:gd name="connsiteX8" fmla="*/ 1847850 w 2214562"/>
              <a:gd name="connsiteY8" fmla="*/ 0 h 1752600"/>
              <a:gd name="connsiteX9" fmla="*/ 2138362 w 2214562"/>
              <a:gd name="connsiteY9" fmla="*/ 190500 h 1752600"/>
              <a:gd name="connsiteX10" fmla="*/ 2143125 w 2214562"/>
              <a:gd name="connsiteY10" fmla="*/ 590550 h 1752600"/>
              <a:gd name="connsiteX11" fmla="*/ 2152650 w 2214562"/>
              <a:gd name="connsiteY11" fmla="*/ 776287 h 1752600"/>
              <a:gd name="connsiteX12" fmla="*/ 2162175 w 2214562"/>
              <a:gd name="connsiteY12" fmla="*/ 919162 h 1752600"/>
              <a:gd name="connsiteX13" fmla="*/ 2214562 w 2214562"/>
              <a:gd name="connsiteY13" fmla="*/ 923925 h 1752600"/>
              <a:gd name="connsiteX14" fmla="*/ 2214562 w 2214562"/>
              <a:gd name="connsiteY14" fmla="*/ 1038225 h 1752600"/>
              <a:gd name="connsiteX15" fmla="*/ 2185987 w 2214562"/>
              <a:gd name="connsiteY15" fmla="*/ 1076325 h 1752600"/>
              <a:gd name="connsiteX16" fmla="*/ 1981200 w 2214562"/>
              <a:gd name="connsiteY16" fmla="*/ 1147762 h 1752600"/>
              <a:gd name="connsiteX17" fmla="*/ 1871662 w 2214562"/>
              <a:gd name="connsiteY17" fmla="*/ 1338262 h 1752600"/>
              <a:gd name="connsiteX18" fmla="*/ 1876425 w 2214562"/>
              <a:gd name="connsiteY18" fmla="*/ 1485900 h 1752600"/>
              <a:gd name="connsiteX19" fmla="*/ 1785937 w 2214562"/>
              <a:gd name="connsiteY19" fmla="*/ 1519237 h 1752600"/>
              <a:gd name="connsiteX20" fmla="*/ 1690687 w 2214562"/>
              <a:gd name="connsiteY20" fmla="*/ 957262 h 1752600"/>
              <a:gd name="connsiteX21" fmla="*/ 1562100 w 2214562"/>
              <a:gd name="connsiteY21" fmla="*/ 995362 h 1752600"/>
              <a:gd name="connsiteX22" fmla="*/ 1447800 w 2214562"/>
              <a:gd name="connsiteY22" fmla="*/ 1071562 h 1752600"/>
              <a:gd name="connsiteX23" fmla="*/ 1357312 w 2214562"/>
              <a:gd name="connsiteY23" fmla="*/ 1519237 h 1752600"/>
              <a:gd name="connsiteX24" fmla="*/ 1333500 w 2214562"/>
              <a:gd name="connsiteY24" fmla="*/ 1566862 h 1752600"/>
              <a:gd name="connsiteX25" fmla="*/ 1038225 w 2214562"/>
              <a:gd name="connsiteY25" fmla="*/ 1647825 h 1752600"/>
              <a:gd name="connsiteX26" fmla="*/ 1062037 w 2214562"/>
              <a:gd name="connsiteY26" fmla="*/ 1743075 h 1752600"/>
              <a:gd name="connsiteX27" fmla="*/ 561975 w 2214562"/>
              <a:gd name="connsiteY27" fmla="*/ 1752600 h 1752600"/>
              <a:gd name="connsiteX28" fmla="*/ 366712 w 2214562"/>
              <a:gd name="connsiteY28" fmla="*/ 1633537 h 1752600"/>
              <a:gd name="connsiteX29" fmla="*/ 0 w 2214562"/>
              <a:gd name="connsiteY29" fmla="*/ 1400175 h 1752600"/>
              <a:gd name="connsiteX30" fmla="*/ 66675 w 2214562"/>
              <a:gd name="connsiteY30" fmla="*/ 1081087 h 1752600"/>
              <a:gd name="connsiteX31" fmla="*/ 195262 w 2214562"/>
              <a:gd name="connsiteY31" fmla="*/ 1023937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14562" h="1752600">
                <a:moveTo>
                  <a:pt x="195262" y="1023937"/>
                </a:moveTo>
                <a:lnTo>
                  <a:pt x="123825" y="814387"/>
                </a:lnTo>
                <a:lnTo>
                  <a:pt x="528637" y="361950"/>
                </a:lnTo>
                <a:lnTo>
                  <a:pt x="442912" y="204787"/>
                </a:lnTo>
                <a:lnTo>
                  <a:pt x="1000125" y="119062"/>
                </a:lnTo>
                <a:lnTo>
                  <a:pt x="1271587" y="90487"/>
                </a:lnTo>
                <a:lnTo>
                  <a:pt x="1633537" y="104775"/>
                </a:lnTo>
                <a:lnTo>
                  <a:pt x="1638300" y="57150"/>
                </a:lnTo>
                <a:lnTo>
                  <a:pt x="1847850" y="0"/>
                </a:lnTo>
                <a:lnTo>
                  <a:pt x="2138362" y="190500"/>
                </a:lnTo>
                <a:cubicBezTo>
                  <a:pt x="2139950" y="323850"/>
                  <a:pt x="2141537" y="457200"/>
                  <a:pt x="2143125" y="590550"/>
                </a:cubicBezTo>
                <a:lnTo>
                  <a:pt x="2152650" y="776287"/>
                </a:lnTo>
                <a:lnTo>
                  <a:pt x="2162175" y="919162"/>
                </a:lnTo>
                <a:lnTo>
                  <a:pt x="2214562" y="923925"/>
                </a:lnTo>
                <a:lnTo>
                  <a:pt x="2214562" y="1038225"/>
                </a:lnTo>
                <a:lnTo>
                  <a:pt x="2185987" y="1076325"/>
                </a:lnTo>
                <a:lnTo>
                  <a:pt x="1981200" y="1147762"/>
                </a:lnTo>
                <a:lnTo>
                  <a:pt x="1871662" y="1338262"/>
                </a:lnTo>
                <a:lnTo>
                  <a:pt x="1876425" y="1485900"/>
                </a:lnTo>
                <a:lnTo>
                  <a:pt x="1785937" y="1519237"/>
                </a:lnTo>
                <a:lnTo>
                  <a:pt x="1690687" y="957262"/>
                </a:lnTo>
                <a:lnTo>
                  <a:pt x="1562100" y="995362"/>
                </a:lnTo>
                <a:lnTo>
                  <a:pt x="1447800" y="1071562"/>
                </a:lnTo>
                <a:lnTo>
                  <a:pt x="1357312" y="1519237"/>
                </a:lnTo>
                <a:lnTo>
                  <a:pt x="1333500" y="1566862"/>
                </a:lnTo>
                <a:lnTo>
                  <a:pt x="1038225" y="1647825"/>
                </a:lnTo>
                <a:lnTo>
                  <a:pt x="1062037" y="1743075"/>
                </a:lnTo>
                <a:lnTo>
                  <a:pt x="561975" y="1752600"/>
                </a:lnTo>
                <a:lnTo>
                  <a:pt x="366712" y="1633537"/>
                </a:lnTo>
                <a:lnTo>
                  <a:pt x="0" y="1400175"/>
                </a:lnTo>
                <a:lnTo>
                  <a:pt x="66675" y="1081087"/>
                </a:lnTo>
                <a:lnTo>
                  <a:pt x="195262" y="1023937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43DF403C-734C-CC94-86C1-C26E2DFC3D80}"/>
              </a:ext>
            </a:extLst>
          </p:cNvPr>
          <p:cNvSpPr/>
          <p:nvPr/>
        </p:nvSpPr>
        <p:spPr>
          <a:xfrm>
            <a:off x="6934200" y="4243388"/>
            <a:ext cx="280988" cy="223837"/>
          </a:xfrm>
          <a:custGeom>
            <a:avLst/>
            <a:gdLst>
              <a:gd name="connsiteX0" fmla="*/ 0 w 280988"/>
              <a:gd name="connsiteY0" fmla="*/ 161925 h 223837"/>
              <a:gd name="connsiteX1" fmla="*/ 66675 w 280988"/>
              <a:gd name="connsiteY1" fmla="*/ 0 h 223837"/>
              <a:gd name="connsiteX2" fmla="*/ 133350 w 280988"/>
              <a:gd name="connsiteY2" fmla="*/ 28575 h 223837"/>
              <a:gd name="connsiteX3" fmla="*/ 280988 w 280988"/>
              <a:gd name="connsiteY3" fmla="*/ 38100 h 223837"/>
              <a:gd name="connsiteX4" fmla="*/ 228600 w 280988"/>
              <a:gd name="connsiteY4" fmla="*/ 223837 h 223837"/>
              <a:gd name="connsiteX5" fmla="*/ 0 w 280988"/>
              <a:gd name="connsiteY5" fmla="*/ 161925 h 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88" h="223837">
                <a:moveTo>
                  <a:pt x="0" y="161925"/>
                </a:moveTo>
                <a:lnTo>
                  <a:pt x="66675" y="0"/>
                </a:lnTo>
                <a:lnTo>
                  <a:pt x="133350" y="28575"/>
                </a:lnTo>
                <a:lnTo>
                  <a:pt x="280988" y="38100"/>
                </a:lnTo>
                <a:lnTo>
                  <a:pt x="228600" y="223837"/>
                </a:lnTo>
                <a:lnTo>
                  <a:pt x="0" y="161925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DD42E710-F9E5-DB02-9188-FC740BFC1985}"/>
              </a:ext>
            </a:extLst>
          </p:cNvPr>
          <p:cNvSpPr/>
          <p:nvPr/>
        </p:nvSpPr>
        <p:spPr>
          <a:xfrm>
            <a:off x="7781925" y="1981200"/>
            <a:ext cx="642938" cy="695325"/>
          </a:xfrm>
          <a:custGeom>
            <a:avLst/>
            <a:gdLst>
              <a:gd name="connsiteX0" fmla="*/ 0 w 642938"/>
              <a:gd name="connsiteY0" fmla="*/ 95250 h 695325"/>
              <a:gd name="connsiteX1" fmla="*/ 314325 w 642938"/>
              <a:gd name="connsiteY1" fmla="*/ 0 h 695325"/>
              <a:gd name="connsiteX2" fmla="*/ 533400 w 642938"/>
              <a:gd name="connsiteY2" fmla="*/ 352425 h 695325"/>
              <a:gd name="connsiteX3" fmla="*/ 642938 w 642938"/>
              <a:gd name="connsiteY3" fmla="*/ 466725 h 695325"/>
              <a:gd name="connsiteX4" fmla="*/ 366713 w 642938"/>
              <a:gd name="connsiteY4" fmla="*/ 695325 h 695325"/>
              <a:gd name="connsiteX5" fmla="*/ 0 w 642938"/>
              <a:gd name="connsiteY5" fmla="*/ 9525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938" h="695325">
                <a:moveTo>
                  <a:pt x="0" y="95250"/>
                </a:moveTo>
                <a:lnTo>
                  <a:pt x="314325" y="0"/>
                </a:lnTo>
                <a:lnTo>
                  <a:pt x="533400" y="352425"/>
                </a:lnTo>
                <a:lnTo>
                  <a:pt x="642938" y="466725"/>
                </a:lnTo>
                <a:lnTo>
                  <a:pt x="366713" y="695325"/>
                </a:lnTo>
                <a:lnTo>
                  <a:pt x="0" y="95250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C4A40D25-9B2E-0EAF-9937-2C66A88DAD59}"/>
              </a:ext>
            </a:extLst>
          </p:cNvPr>
          <p:cNvSpPr/>
          <p:nvPr/>
        </p:nvSpPr>
        <p:spPr>
          <a:xfrm>
            <a:off x="8334375" y="1181100"/>
            <a:ext cx="1062038" cy="1195388"/>
          </a:xfrm>
          <a:custGeom>
            <a:avLst/>
            <a:gdLst>
              <a:gd name="connsiteX0" fmla="*/ 0 w 1062038"/>
              <a:gd name="connsiteY0" fmla="*/ 123825 h 1195388"/>
              <a:gd name="connsiteX1" fmla="*/ 142875 w 1062038"/>
              <a:gd name="connsiteY1" fmla="*/ 0 h 1195388"/>
              <a:gd name="connsiteX2" fmla="*/ 242888 w 1062038"/>
              <a:gd name="connsiteY2" fmla="*/ 157163 h 1195388"/>
              <a:gd name="connsiteX3" fmla="*/ 466725 w 1062038"/>
              <a:gd name="connsiteY3" fmla="*/ 476250 h 1195388"/>
              <a:gd name="connsiteX4" fmla="*/ 714375 w 1062038"/>
              <a:gd name="connsiteY4" fmla="*/ 728663 h 1195388"/>
              <a:gd name="connsiteX5" fmla="*/ 1062038 w 1062038"/>
              <a:gd name="connsiteY5" fmla="*/ 1119188 h 1195388"/>
              <a:gd name="connsiteX6" fmla="*/ 971550 w 1062038"/>
              <a:gd name="connsiteY6" fmla="*/ 1195388 h 1195388"/>
              <a:gd name="connsiteX7" fmla="*/ 0 w 1062038"/>
              <a:gd name="connsiteY7" fmla="*/ 123825 h 119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038" h="1195388">
                <a:moveTo>
                  <a:pt x="0" y="123825"/>
                </a:moveTo>
                <a:lnTo>
                  <a:pt x="142875" y="0"/>
                </a:lnTo>
                <a:lnTo>
                  <a:pt x="242888" y="157163"/>
                </a:lnTo>
                <a:lnTo>
                  <a:pt x="466725" y="476250"/>
                </a:lnTo>
                <a:lnTo>
                  <a:pt x="714375" y="728663"/>
                </a:lnTo>
                <a:lnTo>
                  <a:pt x="1062038" y="1119188"/>
                </a:lnTo>
                <a:lnTo>
                  <a:pt x="971550" y="1195388"/>
                </a:lnTo>
                <a:lnTo>
                  <a:pt x="0" y="123825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39BABA10-8ED3-7EC8-84CC-B7F0DF7A0FA3}"/>
              </a:ext>
            </a:extLst>
          </p:cNvPr>
          <p:cNvSpPr/>
          <p:nvPr/>
        </p:nvSpPr>
        <p:spPr>
          <a:xfrm>
            <a:off x="10539413" y="1543050"/>
            <a:ext cx="547687" cy="690563"/>
          </a:xfrm>
          <a:custGeom>
            <a:avLst/>
            <a:gdLst>
              <a:gd name="connsiteX0" fmla="*/ 0 w 547687"/>
              <a:gd name="connsiteY0" fmla="*/ 466725 h 690563"/>
              <a:gd name="connsiteX1" fmla="*/ 385762 w 547687"/>
              <a:gd name="connsiteY1" fmla="*/ 0 h 690563"/>
              <a:gd name="connsiteX2" fmla="*/ 547687 w 547687"/>
              <a:gd name="connsiteY2" fmla="*/ 280988 h 690563"/>
              <a:gd name="connsiteX3" fmla="*/ 266700 w 547687"/>
              <a:gd name="connsiteY3" fmla="*/ 690563 h 690563"/>
              <a:gd name="connsiteX4" fmla="*/ 0 w 547687"/>
              <a:gd name="connsiteY4" fmla="*/ 466725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7" h="690563">
                <a:moveTo>
                  <a:pt x="0" y="466725"/>
                </a:moveTo>
                <a:lnTo>
                  <a:pt x="385762" y="0"/>
                </a:lnTo>
                <a:lnTo>
                  <a:pt x="547687" y="280988"/>
                </a:lnTo>
                <a:lnTo>
                  <a:pt x="266700" y="690563"/>
                </a:lnTo>
                <a:lnTo>
                  <a:pt x="0" y="466725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2F31EBA2-1C67-D1C7-7DFB-98C91A77E611}"/>
              </a:ext>
            </a:extLst>
          </p:cNvPr>
          <p:cNvSpPr/>
          <p:nvPr/>
        </p:nvSpPr>
        <p:spPr>
          <a:xfrm>
            <a:off x="10487025" y="4210050"/>
            <a:ext cx="385763" cy="781050"/>
          </a:xfrm>
          <a:custGeom>
            <a:avLst/>
            <a:gdLst>
              <a:gd name="connsiteX0" fmla="*/ 238125 w 385763"/>
              <a:gd name="connsiteY0" fmla="*/ 781050 h 781050"/>
              <a:gd name="connsiteX1" fmla="*/ 0 w 385763"/>
              <a:gd name="connsiteY1" fmla="*/ 762000 h 781050"/>
              <a:gd name="connsiteX2" fmla="*/ 200025 w 385763"/>
              <a:gd name="connsiteY2" fmla="*/ 0 h 781050"/>
              <a:gd name="connsiteX3" fmla="*/ 385763 w 385763"/>
              <a:gd name="connsiteY3" fmla="*/ 47625 h 781050"/>
              <a:gd name="connsiteX4" fmla="*/ 238125 w 385763"/>
              <a:gd name="connsiteY4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63" h="781050">
                <a:moveTo>
                  <a:pt x="238125" y="781050"/>
                </a:moveTo>
                <a:lnTo>
                  <a:pt x="0" y="762000"/>
                </a:lnTo>
                <a:lnTo>
                  <a:pt x="200025" y="0"/>
                </a:lnTo>
                <a:lnTo>
                  <a:pt x="385763" y="47625"/>
                </a:lnTo>
                <a:lnTo>
                  <a:pt x="238125" y="781050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1DF32BF0-E535-2BB3-0A7C-E32C09707EBD}"/>
              </a:ext>
            </a:extLst>
          </p:cNvPr>
          <p:cNvSpPr/>
          <p:nvPr/>
        </p:nvSpPr>
        <p:spPr>
          <a:xfrm>
            <a:off x="6057900" y="3281363"/>
            <a:ext cx="285750" cy="114300"/>
          </a:xfrm>
          <a:custGeom>
            <a:avLst/>
            <a:gdLst>
              <a:gd name="connsiteX0" fmla="*/ 4763 w 285750"/>
              <a:gd name="connsiteY0" fmla="*/ 114300 h 114300"/>
              <a:gd name="connsiteX1" fmla="*/ 0 w 285750"/>
              <a:gd name="connsiteY1" fmla="*/ 0 h 114300"/>
              <a:gd name="connsiteX2" fmla="*/ 271463 w 285750"/>
              <a:gd name="connsiteY2" fmla="*/ 9525 h 114300"/>
              <a:gd name="connsiteX3" fmla="*/ 285750 w 285750"/>
              <a:gd name="connsiteY3" fmla="*/ 109537 h 114300"/>
              <a:gd name="connsiteX4" fmla="*/ 4763 w 285750"/>
              <a:gd name="connsiteY4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114300">
                <a:moveTo>
                  <a:pt x="4763" y="114300"/>
                </a:moveTo>
                <a:lnTo>
                  <a:pt x="0" y="0"/>
                </a:lnTo>
                <a:lnTo>
                  <a:pt x="271463" y="9525"/>
                </a:lnTo>
                <a:lnTo>
                  <a:pt x="285750" y="109537"/>
                </a:lnTo>
                <a:lnTo>
                  <a:pt x="4763" y="114300"/>
                </a:lnTo>
                <a:close/>
              </a:path>
            </a:pathLst>
          </a:custGeom>
          <a:noFill/>
          <a:ln w="4445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1719F8D2-8E36-674F-5695-AE5D9A2CDE37}"/>
              </a:ext>
            </a:extLst>
          </p:cNvPr>
          <p:cNvSpPr/>
          <p:nvPr/>
        </p:nvSpPr>
        <p:spPr>
          <a:xfrm>
            <a:off x="6119814" y="3481387"/>
            <a:ext cx="295275" cy="276225"/>
          </a:xfrm>
          <a:custGeom>
            <a:avLst/>
            <a:gdLst>
              <a:gd name="connsiteX0" fmla="*/ 0 w 295275"/>
              <a:gd name="connsiteY0" fmla="*/ 90487 h 276225"/>
              <a:gd name="connsiteX1" fmla="*/ 247650 w 295275"/>
              <a:gd name="connsiteY1" fmla="*/ 0 h 276225"/>
              <a:gd name="connsiteX2" fmla="*/ 285750 w 295275"/>
              <a:gd name="connsiteY2" fmla="*/ 123825 h 276225"/>
              <a:gd name="connsiteX3" fmla="*/ 295275 w 295275"/>
              <a:gd name="connsiteY3" fmla="*/ 276225 h 276225"/>
              <a:gd name="connsiteX4" fmla="*/ 0 w 295275"/>
              <a:gd name="connsiteY4" fmla="*/ 90487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276225">
                <a:moveTo>
                  <a:pt x="0" y="90487"/>
                </a:moveTo>
                <a:lnTo>
                  <a:pt x="247650" y="0"/>
                </a:lnTo>
                <a:lnTo>
                  <a:pt x="285750" y="123825"/>
                </a:lnTo>
                <a:lnTo>
                  <a:pt x="295275" y="276225"/>
                </a:lnTo>
                <a:lnTo>
                  <a:pt x="0" y="90487"/>
                </a:lnTo>
                <a:close/>
              </a:path>
            </a:pathLst>
          </a:custGeom>
          <a:noFill/>
          <a:ln w="444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A93AEEC7-FF22-CB80-B8AD-6424C9B5759B}"/>
              </a:ext>
            </a:extLst>
          </p:cNvPr>
          <p:cNvSpPr/>
          <p:nvPr/>
        </p:nvSpPr>
        <p:spPr>
          <a:xfrm>
            <a:off x="6296025" y="5053013"/>
            <a:ext cx="414338" cy="371475"/>
          </a:xfrm>
          <a:custGeom>
            <a:avLst/>
            <a:gdLst>
              <a:gd name="connsiteX0" fmla="*/ 42863 w 414338"/>
              <a:gd name="connsiteY0" fmla="*/ 14287 h 371475"/>
              <a:gd name="connsiteX1" fmla="*/ 414338 w 414338"/>
              <a:gd name="connsiteY1" fmla="*/ 0 h 371475"/>
              <a:gd name="connsiteX2" fmla="*/ 409575 w 414338"/>
              <a:gd name="connsiteY2" fmla="*/ 142875 h 371475"/>
              <a:gd name="connsiteX3" fmla="*/ 223838 w 414338"/>
              <a:gd name="connsiteY3" fmla="*/ 119062 h 371475"/>
              <a:gd name="connsiteX4" fmla="*/ 261938 w 414338"/>
              <a:gd name="connsiteY4" fmla="*/ 233362 h 371475"/>
              <a:gd name="connsiteX5" fmla="*/ 242888 w 414338"/>
              <a:gd name="connsiteY5" fmla="*/ 371475 h 371475"/>
              <a:gd name="connsiteX6" fmla="*/ 0 w 414338"/>
              <a:gd name="connsiteY6" fmla="*/ 352425 h 371475"/>
              <a:gd name="connsiteX7" fmla="*/ 42863 w 414338"/>
              <a:gd name="connsiteY7" fmla="*/ 14287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338" h="371475">
                <a:moveTo>
                  <a:pt x="42863" y="14287"/>
                </a:moveTo>
                <a:lnTo>
                  <a:pt x="414338" y="0"/>
                </a:lnTo>
                <a:lnTo>
                  <a:pt x="409575" y="142875"/>
                </a:lnTo>
                <a:lnTo>
                  <a:pt x="223838" y="119062"/>
                </a:lnTo>
                <a:lnTo>
                  <a:pt x="261938" y="233362"/>
                </a:lnTo>
                <a:lnTo>
                  <a:pt x="242888" y="371475"/>
                </a:lnTo>
                <a:lnTo>
                  <a:pt x="0" y="352425"/>
                </a:lnTo>
                <a:lnTo>
                  <a:pt x="42863" y="14287"/>
                </a:lnTo>
                <a:close/>
              </a:path>
            </a:pathLst>
          </a:custGeom>
          <a:noFill/>
          <a:ln w="444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Dowolny kształt: kształt 20">
            <a:extLst>
              <a:ext uri="{FF2B5EF4-FFF2-40B4-BE49-F238E27FC236}">
                <a16:creationId xmlns:a16="http://schemas.microsoft.com/office/drawing/2014/main" id="{8B9AEF01-0C7E-B7AE-8A86-C07EB4898658}"/>
              </a:ext>
            </a:extLst>
          </p:cNvPr>
          <p:cNvSpPr/>
          <p:nvPr/>
        </p:nvSpPr>
        <p:spPr>
          <a:xfrm>
            <a:off x="8162925" y="2469356"/>
            <a:ext cx="371475" cy="509587"/>
          </a:xfrm>
          <a:custGeom>
            <a:avLst/>
            <a:gdLst>
              <a:gd name="connsiteX0" fmla="*/ 57150 w 228600"/>
              <a:gd name="connsiteY0" fmla="*/ 0 h 323850"/>
              <a:gd name="connsiteX1" fmla="*/ 228600 w 228600"/>
              <a:gd name="connsiteY1" fmla="*/ 295275 h 323850"/>
              <a:gd name="connsiteX2" fmla="*/ 142875 w 228600"/>
              <a:gd name="connsiteY2" fmla="*/ 323850 h 323850"/>
              <a:gd name="connsiteX3" fmla="*/ 0 w 228600"/>
              <a:gd name="connsiteY3" fmla="*/ 52388 h 323850"/>
              <a:gd name="connsiteX4" fmla="*/ 57150 w 228600"/>
              <a:gd name="connsiteY4" fmla="*/ 0 h 323850"/>
              <a:gd name="connsiteX0" fmla="*/ 57150 w 228600"/>
              <a:gd name="connsiteY0" fmla="*/ 0 h 323850"/>
              <a:gd name="connsiteX1" fmla="*/ 104775 w 228600"/>
              <a:gd name="connsiteY1" fmla="*/ 90488 h 323850"/>
              <a:gd name="connsiteX2" fmla="*/ 228600 w 228600"/>
              <a:gd name="connsiteY2" fmla="*/ 295275 h 323850"/>
              <a:gd name="connsiteX3" fmla="*/ 142875 w 228600"/>
              <a:gd name="connsiteY3" fmla="*/ 323850 h 323850"/>
              <a:gd name="connsiteX4" fmla="*/ 0 w 228600"/>
              <a:gd name="connsiteY4" fmla="*/ 52388 h 323850"/>
              <a:gd name="connsiteX5" fmla="*/ 57150 w 228600"/>
              <a:gd name="connsiteY5" fmla="*/ 0 h 323850"/>
              <a:gd name="connsiteX0" fmla="*/ 57150 w 228600"/>
              <a:gd name="connsiteY0" fmla="*/ 0 h 323850"/>
              <a:gd name="connsiteX1" fmla="*/ 104775 w 228600"/>
              <a:gd name="connsiteY1" fmla="*/ 90488 h 323850"/>
              <a:gd name="connsiteX2" fmla="*/ 71438 w 228600"/>
              <a:gd name="connsiteY2" fmla="*/ 42863 h 323850"/>
              <a:gd name="connsiteX3" fmla="*/ 228600 w 228600"/>
              <a:gd name="connsiteY3" fmla="*/ 295275 h 323850"/>
              <a:gd name="connsiteX4" fmla="*/ 142875 w 228600"/>
              <a:gd name="connsiteY4" fmla="*/ 323850 h 323850"/>
              <a:gd name="connsiteX5" fmla="*/ 0 w 228600"/>
              <a:gd name="connsiteY5" fmla="*/ 52388 h 323850"/>
              <a:gd name="connsiteX6" fmla="*/ 57150 w 228600"/>
              <a:gd name="connsiteY6" fmla="*/ 0 h 323850"/>
              <a:gd name="connsiteX0" fmla="*/ 57150 w 283369"/>
              <a:gd name="connsiteY0" fmla="*/ 42862 h 366712"/>
              <a:gd name="connsiteX1" fmla="*/ 104775 w 283369"/>
              <a:gd name="connsiteY1" fmla="*/ 133350 h 366712"/>
              <a:gd name="connsiteX2" fmla="*/ 283369 w 283369"/>
              <a:gd name="connsiteY2" fmla="*/ 0 h 366712"/>
              <a:gd name="connsiteX3" fmla="*/ 228600 w 283369"/>
              <a:gd name="connsiteY3" fmla="*/ 338137 h 366712"/>
              <a:gd name="connsiteX4" fmla="*/ 142875 w 283369"/>
              <a:gd name="connsiteY4" fmla="*/ 366712 h 366712"/>
              <a:gd name="connsiteX5" fmla="*/ 0 w 283369"/>
              <a:gd name="connsiteY5" fmla="*/ 95250 h 366712"/>
              <a:gd name="connsiteX6" fmla="*/ 57150 w 283369"/>
              <a:gd name="connsiteY6" fmla="*/ 42862 h 366712"/>
              <a:gd name="connsiteX0" fmla="*/ 57150 w 283369"/>
              <a:gd name="connsiteY0" fmla="*/ 188118 h 511968"/>
              <a:gd name="connsiteX1" fmla="*/ 254794 w 283369"/>
              <a:gd name="connsiteY1" fmla="*/ 0 h 511968"/>
              <a:gd name="connsiteX2" fmla="*/ 283369 w 283369"/>
              <a:gd name="connsiteY2" fmla="*/ 145256 h 511968"/>
              <a:gd name="connsiteX3" fmla="*/ 228600 w 283369"/>
              <a:gd name="connsiteY3" fmla="*/ 483393 h 511968"/>
              <a:gd name="connsiteX4" fmla="*/ 142875 w 283369"/>
              <a:gd name="connsiteY4" fmla="*/ 511968 h 511968"/>
              <a:gd name="connsiteX5" fmla="*/ 0 w 283369"/>
              <a:gd name="connsiteY5" fmla="*/ 240506 h 511968"/>
              <a:gd name="connsiteX6" fmla="*/ 57150 w 283369"/>
              <a:gd name="connsiteY6" fmla="*/ 188118 h 511968"/>
              <a:gd name="connsiteX0" fmla="*/ 57150 w 371475"/>
              <a:gd name="connsiteY0" fmla="*/ 188118 h 511968"/>
              <a:gd name="connsiteX1" fmla="*/ 254794 w 371475"/>
              <a:gd name="connsiteY1" fmla="*/ 0 h 511968"/>
              <a:gd name="connsiteX2" fmla="*/ 371475 w 371475"/>
              <a:gd name="connsiteY2" fmla="*/ 109537 h 511968"/>
              <a:gd name="connsiteX3" fmla="*/ 228600 w 371475"/>
              <a:gd name="connsiteY3" fmla="*/ 483393 h 511968"/>
              <a:gd name="connsiteX4" fmla="*/ 142875 w 371475"/>
              <a:gd name="connsiteY4" fmla="*/ 511968 h 511968"/>
              <a:gd name="connsiteX5" fmla="*/ 0 w 371475"/>
              <a:gd name="connsiteY5" fmla="*/ 240506 h 511968"/>
              <a:gd name="connsiteX6" fmla="*/ 57150 w 371475"/>
              <a:gd name="connsiteY6" fmla="*/ 188118 h 511968"/>
              <a:gd name="connsiteX0" fmla="*/ 57150 w 371475"/>
              <a:gd name="connsiteY0" fmla="*/ 188118 h 511968"/>
              <a:gd name="connsiteX1" fmla="*/ 254794 w 371475"/>
              <a:gd name="connsiteY1" fmla="*/ 0 h 511968"/>
              <a:gd name="connsiteX2" fmla="*/ 371475 w 371475"/>
              <a:gd name="connsiteY2" fmla="*/ 109537 h 511968"/>
              <a:gd name="connsiteX3" fmla="*/ 300038 w 371475"/>
              <a:gd name="connsiteY3" fmla="*/ 292893 h 511968"/>
              <a:gd name="connsiteX4" fmla="*/ 228600 w 371475"/>
              <a:gd name="connsiteY4" fmla="*/ 483393 h 511968"/>
              <a:gd name="connsiteX5" fmla="*/ 142875 w 371475"/>
              <a:gd name="connsiteY5" fmla="*/ 511968 h 511968"/>
              <a:gd name="connsiteX6" fmla="*/ 0 w 371475"/>
              <a:gd name="connsiteY6" fmla="*/ 240506 h 511968"/>
              <a:gd name="connsiteX7" fmla="*/ 57150 w 371475"/>
              <a:gd name="connsiteY7" fmla="*/ 188118 h 511968"/>
              <a:gd name="connsiteX0" fmla="*/ 57150 w 371475"/>
              <a:gd name="connsiteY0" fmla="*/ 188118 h 511968"/>
              <a:gd name="connsiteX1" fmla="*/ 254794 w 371475"/>
              <a:gd name="connsiteY1" fmla="*/ 0 h 511968"/>
              <a:gd name="connsiteX2" fmla="*/ 371475 w 371475"/>
              <a:gd name="connsiteY2" fmla="*/ 109537 h 511968"/>
              <a:gd name="connsiteX3" fmla="*/ 85726 w 371475"/>
              <a:gd name="connsiteY3" fmla="*/ 264318 h 511968"/>
              <a:gd name="connsiteX4" fmla="*/ 228600 w 371475"/>
              <a:gd name="connsiteY4" fmla="*/ 483393 h 511968"/>
              <a:gd name="connsiteX5" fmla="*/ 142875 w 371475"/>
              <a:gd name="connsiteY5" fmla="*/ 511968 h 511968"/>
              <a:gd name="connsiteX6" fmla="*/ 0 w 371475"/>
              <a:gd name="connsiteY6" fmla="*/ 240506 h 511968"/>
              <a:gd name="connsiteX7" fmla="*/ 57150 w 371475"/>
              <a:gd name="connsiteY7" fmla="*/ 188118 h 511968"/>
              <a:gd name="connsiteX0" fmla="*/ 57150 w 371475"/>
              <a:gd name="connsiteY0" fmla="*/ 188118 h 509587"/>
              <a:gd name="connsiteX1" fmla="*/ 254794 w 371475"/>
              <a:gd name="connsiteY1" fmla="*/ 0 h 509587"/>
              <a:gd name="connsiteX2" fmla="*/ 371475 w 371475"/>
              <a:gd name="connsiteY2" fmla="*/ 109537 h 509587"/>
              <a:gd name="connsiteX3" fmla="*/ 85726 w 371475"/>
              <a:gd name="connsiteY3" fmla="*/ 264318 h 509587"/>
              <a:gd name="connsiteX4" fmla="*/ 228600 w 371475"/>
              <a:gd name="connsiteY4" fmla="*/ 483393 h 509587"/>
              <a:gd name="connsiteX5" fmla="*/ 152400 w 371475"/>
              <a:gd name="connsiteY5" fmla="*/ 509587 h 509587"/>
              <a:gd name="connsiteX6" fmla="*/ 0 w 371475"/>
              <a:gd name="connsiteY6" fmla="*/ 240506 h 509587"/>
              <a:gd name="connsiteX7" fmla="*/ 57150 w 371475"/>
              <a:gd name="connsiteY7" fmla="*/ 188118 h 509587"/>
              <a:gd name="connsiteX0" fmla="*/ 57150 w 371475"/>
              <a:gd name="connsiteY0" fmla="*/ 188118 h 509587"/>
              <a:gd name="connsiteX1" fmla="*/ 254794 w 371475"/>
              <a:gd name="connsiteY1" fmla="*/ 0 h 509587"/>
              <a:gd name="connsiteX2" fmla="*/ 371475 w 371475"/>
              <a:gd name="connsiteY2" fmla="*/ 109537 h 509587"/>
              <a:gd name="connsiteX3" fmla="*/ 97633 w 371475"/>
              <a:gd name="connsiteY3" fmla="*/ 254793 h 509587"/>
              <a:gd name="connsiteX4" fmla="*/ 228600 w 371475"/>
              <a:gd name="connsiteY4" fmla="*/ 483393 h 509587"/>
              <a:gd name="connsiteX5" fmla="*/ 152400 w 371475"/>
              <a:gd name="connsiteY5" fmla="*/ 509587 h 509587"/>
              <a:gd name="connsiteX6" fmla="*/ 0 w 371475"/>
              <a:gd name="connsiteY6" fmla="*/ 240506 h 509587"/>
              <a:gd name="connsiteX7" fmla="*/ 57150 w 371475"/>
              <a:gd name="connsiteY7" fmla="*/ 188118 h 509587"/>
              <a:gd name="connsiteX0" fmla="*/ 57150 w 371475"/>
              <a:gd name="connsiteY0" fmla="*/ 197643 h 519112"/>
              <a:gd name="connsiteX1" fmla="*/ 276225 w 371475"/>
              <a:gd name="connsiteY1" fmla="*/ 0 h 519112"/>
              <a:gd name="connsiteX2" fmla="*/ 371475 w 371475"/>
              <a:gd name="connsiteY2" fmla="*/ 119062 h 519112"/>
              <a:gd name="connsiteX3" fmla="*/ 97633 w 371475"/>
              <a:gd name="connsiteY3" fmla="*/ 264318 h 519112"/>
              <a:gd name="connsiteX4" fmla="*/ 228600 w 371475"/>
              <a:gd name="connsiteY4" fmla="*/ 492918 h 519112"/>
              <a:gd name="connsiteX5" fmla="*/ 152400 w 371475"/>
              <a:gd name="connsiteY5" fmla="*/ 519112 h 519112"/>
              <a:gd name="connsiteX6" fmla="*/ 0 w 371475"/>
              <a:gd name="connsiteY6" fmla="*/ 250031 h 519112"/>
              <a:gd name="connsiteX7" fmla="*/ 57150 w 371475"/>
              <a:gd name="connsiteY7" fmla="*/ 197643 h 519112"/>
              <a:gd name="connsiteX0" fmla="*/ 57150 w 371475"/>
              <a:gd name="connsiteY0" fmla="*/ 188118 h 509587"/>
              <a:gd name="connsiteX1" fmla="*/ 273843 w 371475"/>
              <a:gd name="connsiteY1" fmla="*/ 0 h 509587"/>
              <a:gd name="connsiteX2" fmla="*/ 371475 w 371475"/>
              <a:gd name="connsiteY2" fmla="*/ 109537 h 509587"/>
              <a:gd name="connsiteX3" fmla="*/ 97633 w 371475"/>
              <a:gd name="connsiteY3" fmla="*/ 254793 h 509587"/>
              <a:gd name="connsiteX4" fmla="*/ 228600 w 371475"/>
              <a:gd name="connsiteY4" fmla="*/ 483393 h 509587"/>
              <a:gd name="connsiteX5" fmla="*/ 152400 w 371475"/>
              <a:gd name="connsiteY5" fmla="*/ 509587 h 509587"/>
              <a:gd name="connsiteX6" fmla="*/ 0 w 371475"/>
              <a:gd name="connsiteY6" fmla="*/ 240506 h 509587"/>
              <a:gd name="connsiteX7" fmla="*/ 57150 w 371475"/>
              <a:gd name="connsiteY7" fmla="*/ 188118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475" h="509587">
                <a:moveTo>
                  <a:pt x="57150" y="188118"/>
                </a:moveTo>
                <a:lnTo>
                  <a:pt x="273843" y="0"/>
                </a:lnTo>
                <a:lnTo>
                  <a:pt x="371475" y="109537"/>
                </a:lnTo>
                <a:lnTo>
                  <a:pt x="97633" y="254793"/>
                </a:lnTo>
                <a:lnTo>
                  <a:pt x="228600" y="483393"/>
                </a:lnTo>
                <a:lnTo>
                  <a:pt x="152400" y="509587"/>
                </a:lnTo>
                <a:lnTo>
                  <a:pt x="0" y="240506"/>
                </a:lnTo>
                <a:lnTo>
                  <a:pt x="57150" y="188118"/>
                </a:lnTo>
                <a:close/>
              </a:path>
            </a:pathLst>
          </a:cu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id="{92C29677-94A5-D303-1684-E99AC391CC2D}"/>
              </a:ext>
            </a:extLst>
          </p:cNvPr>
          <p:cNvSpPr/>
          <p:nvPr/>
        </p:nvSpPr>
        <p:spPr>
          <a:xfrm>
            <a:off x="10258425" y="1738313"/>
            <a:ext cx="319088" cy="257175"/>
          </a:xfrm>
          <a:custGeom>
            <a:avLst/>
            <a:gdLst>
              <a:gd name="connsiteX0" fmla="*/ 261938 w 319088"/>
              <a:gd name="connsiteY0" fmla="*/ 257175 h 257175"/>
              <a:gd name="connsiteX1" fmla="*/ 0 w 319088"/>
              <a:gd name="connsiteY1" fmla="*/ 61912 h 257175"/>
              <a:gd name="connsiteX2" fmla="*/ 42863 w 319088"/>
              <a:gd name="connsiteY2" fmla="*/ 0 h 257175"/>
              <a:gd name="connsiteX3" fmla="*/ 319088 w 319088"/>
              <a:gd name="connsiteY3" fmla="*/ 195262 h 257175"/>
              <a:gd name="connsiteX4" fmla="*/ 261938 w 319088"/>
              <a:gd name="connsiteY4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88" h="257175">
                <a:moveTo>
                  <a:pt x="261938" y="257175"/>
                </a:moveTo>
                <a:lnTo>
                  <a:pt x="0" y="61912"/>
                </a:lnTo>
                <a:lnTo>
                  <a:pt x="42863" y="0"/>
                </a:lnTo>
                <a:lnTo>
                  <a:pt x="319088" y="195262"/>
                </a:lnTo>
                <a:lnTo>
                  <a:pt x="261938" y="257175"/>
                </a:lnTo>
                <a:close/>
              </a:path>
            </a:pathLst>
          </a:cu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7ACFBB31-A5A2-05B8-B497-7C7B93CC3E8F}"/>
              </a:ext>
            </a:extLst>
          </p:cNvPr>
          <p:cNvSpPr/>
          <p:nvPr/>
        </p:nvSpPr>
        <p:spPr>
          <a:xfrm>
            <a:off x="10825164" y="2143125"/>
            <a:ext cx="247650" cy="228600"/>
          </a:xfrm>
          <a:custGeom>
            <a:avLst/>
            <a:gdLst>
              <a:gd name="connsiteX0" fmla="*/ 0 w 271463"/>
              <a:gd name="connsiteY0" fmla="*/ 104775 h 228600"/>
              <a:gd name="connsiteX1" fmla="*/ 100013 w 271463"/>
              <a:gd name="connsiteY1" fmla="*/ 0 h 228600"/>
              <a:gd name="connsiteX2" fmla="*/ 271463 w 271463"/>
              <a:gd name="connsiteY2" fmla="*/ 128588 h 228600"/>
              <a:gd name="connsiteX3" fmla="*/ 171450 w 271463"/>
              <a:gd name="connsiteY3" fmla="*/ 228600 h 228600"/>
              <a:gd name="connsiteX4" fmla="*/ 0 w 271463"/>
              <a:gd name="connsiteY4" fmla="*/ 104775 h 228600"/>
              <a:gd name="connsiteX0" fmla="*/ 0 w 247650"/>
              <a:gd name="connsiteY0" fmla="*/ 114300 h 228600"/>
              <a:gd name="connsiteX1" fmla="*/ 76200 w 247650"/>
              <a:gd name="connsiteY1" fmla="*/ 0 h 228600"/>
              <a:gd name="connsiteX2" fmla="*/ 247650 w 247650"/>
              <a:gd name="connsiteY2" fmla="*/ 128588 h 228600"/>
              <a:gd name="connsiteX3" fmla="*/ 147637 w 247650"/>
              <a:gd name="connsiteY3" fmla="*/ 228600 h 228600"/>
              <a:gd name="connsiteX4" fmla="*/ 0 w 247650"/>
              <a:gd name="connsiteY4" fmla="*/ 1143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228600">
                <a:moveTo>
                  <a:pt x="0" y="114300"/>
                </a:moveTo>
                <a:lnTo>
                  <a:pt x="76200" y="0"/>
                </a:lnTo>
                <a:lnTo>
                  <a:pt x="247650" y="128588"/>
                </a:lnTo>
                <a:lnTo>
                  <a:pt x="147637" y="228600"/>
                </a:lnTo>
                <a:lnTo>
                  <a:pt x="0" y="114300"/>
                </a:lnTo>
                <a:close/>
              </a:path>
            </a:pathLst>
          </a:cu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176C60DF-9AE0-D919-FFC5-9BE66E0A971F}"/>
              </a:ext>
            </a:extLst>
          </p:cNvPr>
          <p:cNvSpPr/>
          <p:nvPr/>
        </p:nvSpPr>
        <p:spPr>
          <a:xfrm>
            <a:off x="52702" y="961390"/>
            <a:ext cx="298281" cy="275126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EDA5B5F5-01B6-FBCC-283D-7C9B38F39D7D}"/>
              </a:ext>
            </a:extLst>
          </p:cNvPr>
          <p:cNvSpPr/>
          <p:nvPr/>
        </p:nvSpPr>
        <p:spPr>
          <a:xfrm>
            <a:off x="54644" y="3319364"/>
            <a:ext cx="298281" cy="275126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25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BDAAE3-E015-11D0-8A64-C33280991348}"/>
              </a:ext>
            </a:extLst>
          </p:cNvPr>
          <p:cNvSpPr txBox="1"/>
          <p:nvPr/>
        </p:nvSpPr>
        <p:spPr>
          <a:xfrm>
            <a:off x="5761152" y="0"/>
            <a:ext cx="643084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 do planu </a:t>
            </a:r>
            <a:endParaRPr lang="pl-PL" sz="16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46BE9B-63CB-96A2-7E03-58370605C6C2}"/>
              </a:ext>
            </a:extLst>
          </p:cNvPr>
          <p:cNvSpPr txBox="1"/>
          <p:nvPr/>
        </p:nvSpPr>
        <p:spPr>
          <a:xfrm>
            <a:off x="0" y="0"/>
            <a:ext cx="57435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miejscowego planu zagospodarowania   przestrzennego</a:t>
            </a:r>
          </a:p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wsi Lipinki Szlacheckie</a:t>
            </a:r>
            <a:endParaRPr lang="pl-PL" sz="1600" b="1" dirty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2EC97D83-8FD4-B3AE-B350-715B7F046069}"/>
              </a:ext>
            </a:extLst>
          </p:cNvPr>
          <p:cNvSpPr/>
          <p:nvPr/>
        </p:nvSpPr>
        <p:spPr>
          <a:xfrm>
            <a:off x="424273" y="1546698"/>
            <a:ext cx="3009591" cy="4221804"/>
          </a:xfrm>
          <a:custGeom>
            <a:avLst/>
            <a:gdLst>
              <a:gd name="connsiteX0" fmla="*/ 3744 w 3009591"/>
              <a:gd name="connsiteY0" fmla="*/ 0 h 4221804"/>
              <a:gd name="connsiteX1" fmla="*/ 3009591 w 3009591"/>
              <a:gd name="connsiteY1" fmla="*/ 0 h 4221804"/>
              <a:gd name="connsiteX2" fmla="*/ 3009591 w 3009591"/>
              <a:gd name="connsiteY2" fmla="*/ 0 h 4221804"/>
              <a:gd name="connsiteX3" fmla="*/ 655497 w 3009591"/>
              <a:gd name="connsiteY3" fmla="*/ 1906621 h 4221804"/>
              <a:gd name="connsiteX4" fmla="*/ 1365616 w 3009591"/>
              <a:gd name="connsiteY4" fmla="*/ 4007796 h 4221804"/>
              <a:gd name="connsiteX5" fmla="*/ 1433710 w 3009591"/>
              <a:gd name="connsiteY5" fmla="*/ 4027251 h 4221804"/>
              <a:gd name="connsiteX6" fmla="*/ 1492076 w 3009591"/>
              <a:gd name="connsiteY6" fmla="*/ 4221804 h 4221804"/>
              <a:gd name="connsiteX7" fmla="*/ 3744 w 3009591"/>
              <a:gd name="connsiteY7" fmla="*/ 4212076 h 4221804"/>
              <a:gd name="connsiteX8" fmla="*/ 3744 w 3009591"/>
              <a:gd name="connsiteY8" fmla="*/ 0 h 422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9591" h="4221804">
                <a:moveTo>
                  <a:pt x="3744" y="0"/>
                </a:moveTo>
                <a:lnTo>
                  <a:pt x="3009591" y="0"/>
                </a:lnTo>
                <a:lnTo>
                  <a:pt x="3009591" y="0"/>
                </a:lnTo>
                <a:lnTo>
                  <a:pt x="655497" y="1906621"/>
                </a:lnTo>
                <a:lnTo>
                  <a:pt x="1365616" y="4007796"/>
                </a:lnTo>
                <a:lnTo>
                  <a:pt x="1433710" y="4027251"/>
                </a:lnTo>
                <a:lnTo>
                  <a:pt x="1492076" y="4221804"/>
                </a:lnTo>
                <a:lnTo>
                  <a:pt x="3744" y="4212076"/>
                </a:lnTo>
                <a:cubicBezTo>
                  <a:pt x="501" y="2817778"/>
                  <a:pt x="-2741" y="1423481"/>
                  <a:pt x="3744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F076ED-8BF7-C25B-8DB7-A884A8727F69}"/>
              </a:ext>
            </a:extLst>
          </p:cNvPr>
          <p:cNvSpPr txBox="1"/>
          <p:nvPr/>
        </p:nvSpPr>
        <p:spPr>
          <a:xfrm>
            <a:off x="5761152" y="337623"/>
            <a:ext cx="643084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pl-PL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Wniosek o zagospodarowanie działek 46/2 i 48 w obrębie Lipinki pod zabudowę mieszkaniową z dopuszczeniem usług „MN/U”. Składający uwagę w dniu 23.02.2024r. złożyli wniosek o zmianę planu i w dniu 10.06.2024r. w trakcie wyłożenia do publicznego wglądu okazało się, że wniosek nie został uwzględniony.</a:t>
            </a:r>
            <a:endParaRPr lang="pl-PL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45D88E1E-4F8A-AC1F-D30F-AD0C7E60E7A5}"/>
              </a:ext>
            </a:extLst>
          </p:cNvPr>
          <p:cNvSpPr txBox="1"/>
          <p:nvPr/>
        </p:nvSpPr>
        <p:spPr>
          <a:xfrm>
            <a:off x="9929690" y="1363168"/>
            <a:ext cx="2077342" cy="26161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Uwaga nieuwzględniona</a:t>
            </a:r>
            <a:r>
              <a:rPr lang="pl-PL" sz="1100" dirty="0">
                <a:effectLst/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18A7CE-79CB-7D69-5531-FDD323AA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13" y="1493973"/>
            <a:ext cx="7615113" cy="515720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29839A17-6C60-9645-3655-DFD7776C146D}"/>
              </a:ext>
            </a:extLst>
          </p:cNvPr>
          <p:cNvSpPr/>
          <p:nvPr/>
        </p:nvSpPr>
        <p:spPr>
          <a:xfrm>
            <a:off x="1016000" y="1681018"/>
            <a:ext cx="5948218" cy="4165600"/>
          </a:xfrm>
          <a:custGeom>
            <a:avLst/>
            <a:gdLst>
              <a:gd name="connsiteX0" fmla="*/ 2419927 w 5948218"/>
              <a:gd name="connsiteY0" fmla="*/ 0 h 4165600"/>
              <a:gd name="connsiteX1" fmla="*/ 4627418 w 5948218"/>
              <a:gd name="connsiteY1" fmla="*/ 1117600 h 4165600"/>
              <a:gd name="connsiteX2" fmla="*/ 4572000 w 5948218"/>
              <a:gd name="connsiteY2" fmla="*/ 1265382 h 4165600"/>
              <a:gd name="connsiteX3" fmla="*/ 4498109 w 5948218"/>
              <a:gd name="connsiteY3" fmla="*/ 1681018 h 4165600"/>
              <a:gd name="connsiteX4" fmla="*/ 4424218 w 5948218"/>
              <a:gd name="connsiteY4" fmla="*/ 1801091 h 4165600"/>
              <a:gd name="connsiteX5" fmla="*/ 4064000 w 5948218"/>
              <a:gd name="connsiteY5" fmla="*/ 1699491 h 4165600"/>
              <a:gd name="connsiteX6" fmla="*/ 3860800 w 5948218"/>
              <a:gd name="connsiteY6" fmla="*/ 1764146 h 4165600"/>
              <a:gd name="connsiteX7" fmla="*/ 3713018 w 5948218"/>
              <a:gd name="connsiteY7" fmla="*/ 1939637 h 4165600"/>
              <a:gd name="connsiteX8" fmla="*/ 5948218 w 5948218"/>
              <a:gd name="connsiteY8" fmla="*/ 3103418 h 4165600"/>
              <a:gd name="connsiteX9" fmla="*/ 5902036 w 5948218"/>
              <a:gd name="connsiteY9" fmla="*/ 3325091 h 4165600"/>
              <a:gd name="connsiteX10" fmla="*/ 5680364 w 5948218"/>
              <a:gd name="connsiteY10" fmla="*/ 3380509 h 4165600"/>
              <a:gd name="connsiteX11" fmla="*/ 5606473 w 5948218"/>
              <a:gd name="connsiteY11" fmla="*/ 3454400 h 4165600"/>
              <a:gd name="connsiteX12" fmla="*/ 5440218 w 5948218"/>
              <a:gd name="connsiteY12" fmla="*/ 3352800 h 4165600"/>
              <a:gd name="connsiteX13" fmla="*/ 5421745 w 5948218"/>
              <a:gd name="connsiteY13" fmla="*/ 3445164 h 4165600"/>
              <a:gd name="connsiteX14" fmla="*/ 5190836 w 5948218"/>
              <a:gd name="connsiteY14" fmla="*/ 3519055 h 4165600"/>
              <a:gd name="connsiteX15" fmla="*/ 5181600 w 5948218"/>
              <a:gd name="connsiteY15" fmla="*/ 3823855 h 4165600"/>
              <a:gd name="connsiteX16" fmla="*/ 5264727 w 5948218"/>
              <a:gd name="connsiteY16" fmla="*/ 3851564 h 4165600"/>
              <a:gd name="connsiteX17" fmla="*/ 5458691 w 5948218"/>
              <a:gd name="connsiteY17" fmla="*/ 3629891 h 4165600"/>
              <a:gd name="connsiteX18" fmla="*/ 5578764 w 5948218"/>
              <a:gd name="connsiteY18" fmla="*/ 3833091 h 4165600"/>
              <a:gd name="connsiteX19" fmla="*/ 5440218 w 5948218"/>
              <a:gd name="connsiteY19" fmla="*/ 3879273 h 4165600"/>
              <a:gd name="connsiteX20" fmla="*/ 5218545 w 5948218"/>
              <a:gd name="connsiteY20" fmla="*/ 4128655 h 4165600"/>
              <a:gd name="connsiteX21" fmla="*/ 5126182 w 5948218"/>
              <a:gd name="connsiteY21" fmla="*/ 4017818 h 4165600"/>
              <a:gd name="connsiteX22" fmla="*/ 4941455 w 5948218"/>
              <a:gd name="connsiteY22" fmla="*/ 4045527 h 4165600"/>
              <a:gd name="connsiteX23" fmla="*/ 4830618 w 5948218"/>
              <a:gd name="connsiteY23" fmla="*/ 4165600 h 4165600"/>
              <a:gd name="connsiteX24" fmla="*/ 4719782 w 5948218"/>
              <a:gd name="connsiteY24" fmla="*/ 4017818 h 4165600"/>
              <a:gd name="connsiteX25" fmla="*/ 4590473 w 5948218"/>
              <a:gd name="connsiteY25" fmla="*/ 4110182 h 4165600"/>
              <a:gd name="connsiteX26" fmla="*/ 4017818 w 5948218"/>
              <a:gd name="connsiteY26" fmla="*/ 3925455 h 4165600"/>
              <a:gd name="connsiteX27" fmla="*/ 3186545 w 5948218"/>
              <a:gd name="connsiteY27" fmla="*/ 3389746 h 4165600"/>
              <a:gd name="connsiteX28" fmla="*/ 3131127 w 5948218"/>
              <a:gd name="connsiteY28" fmla="*/ 3519055 h 4165600"/>
              <a:gd name="connsiteX29" fmla="*/ 2429164 w 5948218"/>
              <a:gd name="connsiteY29" fmla="*/ 3306618 h 4165600"/>
              <a:gd name="connsiteX30" fmla="*/ 2152073 w 5948218"/>
              <a:gd name="connsiteY30" fmla="*/ 3334327 h 4165600"/>
              <a:gd name="connsiteX31" fmla="*/ 1791855 w 5948218"/>
              <a:gd name="connsiteY31" fmla="*/ 3500582 h 4165600"/>
              <a:gd name="connsiteX32" fmla="*/ 1450109 w 5948218"/>
              <a:gd name="connsiteY32" fmla="*/ 2918691 h 4165600"/>
              <a:gd name="connsiteX33" fmla="*/ 646545 w 5948218"/>
              <a:gd name="connsiteY33" fmla="*/ 3999346 h 4165600"/>
              <a:gd name="connsiteX34" fmla="*/ 0 w 5948218"/>
              <a:gd name="connsiteY34" fmla="*/ 3509818 h 4165600"/>
              <a:gd name="connsiteX35" fmla="*/ 434109 w 5948218"/>
              <a:gd name="connsiteY35" fmla="*/ 2641600 h 4165600"/>
              <a:gd name="connsiteX36" fmla="*/ 581891 w 5948218"/>
              <a:gd name="connsiteY36" fmla="*/ 2346037 h 4165600"/>
              <a:gd name="connsiteX37" fmla="*/ 711200 w 5948218"/>
              <a:gd name="connsiteY37" fmla="*/ 1865746 h 4165600"/>
              <a:gd name="connsiteX38" fmla="*/ 1016000 w 5948218"/>
              <a:gd name="connsiteY38" fmla="*/ 1311564 h 4165600"/>
              <a:gd name="connsiteX39" fmla="*/ 1163782 w 5948218"/>
              <a:gd name="connsiteY39" fmla="*/ 1154546 h 4165600"/>
              <a:gd name="connsiteX40" fmla="*/ 1403927 w 5948218"/>
              <a:gd name="connsiteY40" fmla="*/ 646546 h 4165600"/>
              <a:gd name="connsiteX41" fmla="*/ 1976582 w 5948218"/>
              <a:gd name="connsiteY41" fmla="*/ 314037 h 4165600"/>
              <a:gd name="connsiteX42" fmla="*/ 2419927 w 5948218"/>
              <a:gd name="connsiteY42" fmla="*/ 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48218" h="4165600">
                <a:moveTo>
                  <a:pt x="2419927" y="0"/>
                </a:moveTo>
                <a:lnTo>
                  <a:pt x="4627418" y="1117600"/>
                </a:lnTo>
                <a:lnTo>
                  <a:pt x="4572000" y="1265382"/>
                </a:lnTo>
                <a:lnTo>
                  <a:pt x="4498109" y="1681018"/>
                </a:lnTo>
                <a:lnTo>
                  <a:pt x="4424218" y="1801091"/>
                </a:lnTo>
                <a:lnTo>
                  <a:pt x="4064000" y="1699491"/>
                </a:lnTo>
                <a:lnTo>
                  <a:pt x="3860800" y="1764146"/>
                </a:lnTo>
                <a:lnTo>
                  <a:pt x="3713018" y="1939637"/>
                </a:lnTo>
                <a:lnTo>
                  <a:pt x="5948218" y="3103418"/>
                </a:lnTo>
                <a:lnTo>
                  <a:pt x="5902036" y="3325091"/>
                </a:lnTo>
                <a:lnTo>
                  <a:pt x="5680364" y="3380509"/>
                </a:lnTo>
                <a:lnTo>
                  <a:pt x="5606473" y="3454400"/>
                </a:lnTo>
                <a:lnTo>
                  <a:pt x="5440218" y="3352800"/>
                </a:lnTo>
                <a:lnTo>
                  <a:pt x="5421745" y="3445164"/>
                </a:lnTo>
                <a:lnTo>
                  <a:pt x="5190836" y="3519055"/>
                </a:lnTo>
                <a:lnTo>
                  <a:pt x="5181600" y="3823855"/>
                </a:lnTo>
                <a:lnTo>
                  <a:pt x="5264727" y="3851564"/>
                </a:lnTo>
                <a:lnTo>
                  <a:pt x="5458691" y="3629891"/>
                </a:lnTo>
                <a:lnTo>
                  <a:pt x="5578764" y="3833091"/>
                </a:lnTo>
                <a:lnTo>
                  <a:pt x="5440218" y="3879273"/>
                </a:lnTo>
                <a:lnTo>
                  <a:pt x="5218545" y="4128655"/>
                </a:lnTo>
                <a:lnTo>
                  <a:pt x="5126182" y="4017818"/>
                </a:lnTo>
                <a:lnTo>
                  <a:pt x="4941455" y="4045527"/>
                </a:lnTo>
                <a:lnTo>
                  <a:pt x="4830618" y="4165600"/>
                </a:lnTo>
                <a:lnTo>
                  <a:pt x="4719782" y="4017818"/>
                </a:lnTo>
                <a:lnTo>
                  <a:pt x="4590473" y="4110182"/>
                </a:lnTo>
                <a:lnTo>
                  <a:pt x="4017818" y="3925455"/>
                </a:lnTo>
                <a:lnTo>
                  <a:pt x="3186545" y="3389746"/>
                </a:lnTo>
                <a:lnTo>
                  <a:pt x="3131127" y="3519055"/>
                </a:lnTo>
                <a:lnTo>
                  <a:pt x="2429164" y="3306618"/>
                </a:lnTo>
                <a:lnTo>
                  <a:pt x="2152073" y="3334327"/>
                </a:lnTo>
                <a:lnTo>
                  <a:pt x="1791855" y="3500582"/>
                </a:lnTo>
                <a:lnTo>
                  <a:pt x="1450109" y="2918691"/>
                </a:lnTo>
                <a:lnTo>
                  <a:pt x="646545" y="3999346"/>
                </a:lnTo>
                <a:lnTo>
                  <a:pt x="0" y="3509818"/>
                </a:lnTo>
                <a:lnTo>
                  <a:pt x="434109" y="2641600"/>
                </a:lnTo>
                <a:lnTo>
                  <a:pt x="581891" y="2346037"/>
                </a:lnTo>
                <a:lnTo>
                  <a:pt x="711200" y="1865746"/>
                </a:lnTo>
                <a:lnTo>
                  <a:pt x="1016000" y="1311564"/>
                </a:lnTo>
                <a:lnTo>
                  <a:pt x="1163782" y="1154546"/>
                </a:lnTo>
                <a:lnTo>
                  <a:pt x="1403927" y="646546"/>
                </a:lnTo>
                <a:lnTo>
                  <a:pt x="1976582" y="314037"/>
                </a:lnTo>
                <a:lnTo>
                  <a:pt x="2419927" y="0"/>
                </a:lnTo>
                <a:close/>
              </a:path>
            </a:pathLst>
          </a:custGeom>
          <a:noFill/>
          <a:ln w="825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B3F5F66-F69D-79B6-ACE0-FC4BA1D77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092" y="3657600"/>
            <a:ext cx="3979940" cy="30039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1922C7D6-E912-1426-C9FD-7FECD10DD6C7}"/>
              </a:ext>
            </a:extLst>
          </p:cNvPr>
          <p:cNvSpPr/>
          <p:nvPr/>
        </p:nvSpPr>
        <p:spPr>
          <a:xfrm>
            <a:off x="8221799" y="3648364"/>
            <a:ext cx="3706096" cy="2595418"/>
          </a:xfrm>
          <a:custGeom>
            <a:avLst/>
            <a:gdLst>
              <a:gd name="connsiteX0" fmla="*/ 2419927 w 5948218"/>
              <a:gd name="connsiteY0" fmla="*/ 0 h 4165600"/>
              <a:gd name="connsiteX1" fmla="*/ 4627418 w 5948218"/>
              <a:gd name="connsiteY1" fmla="*/ 1117600 h 4165600"/>
              <a:gd name="connsiteX2" fmla="*/ 4572000 w 5948218"/>
              <a:gd name="connsiteY2" fmla="*/ 1265382 h 4165600"/>
              <a:gd name="connsiteX3" fmla="*/ 4498109 w 5948218"/>
              <a:gd name="connsiteY3" fmla="*/ 1681018 h 4165600"/>
              <a:gd name="connsiteX4" fmla="*/ 4424218 w 5948218"/>
              <a:gd name="connsiteY4" fmla="*/ 1801091 h 4165600"/>
              <a:gd name="connsiteX5" fmla="*/ 4064000 w 5948218"/>
              <a:gd name="connsiteY5" fmla="*/ 1699491 h 4165600"/>
              <a:gd name="connsiteX6" fmla="*/ 3860800 w 5948218"/>
              <a:gd name="connsiteY6" fmla="*/ 1764146 h 4165600"/>
              <a:gd name="connsiteX7" fmla="*/ 3713018 w 5948218"/>
              <a:gd name="connsiteY7" fmla="*/ 1939637 h 4165600"/>
              <a:gd name="connsiteX8" fmla="*/ 5948218 w 5948218"/>
              <a:gd name="connsiteY8" fmla="*/ 3103418 h 4165600"/>
              <a:gd name="connsiteX9" fmla="*/ 5902036 w 5948218"/>
              <a:gd name="connsiteY9" fmla="*/ 3325091 h 4165600"/>
              <a:gd name="connsiteX10" fmla="*/ 5680364 w 5948218"/>
              <a:gd name="connsiteY10" fmla="*/ 3380509 h 4165600"/>
              <a:gd name="connsiteX11" fmla="*/ 5606473 w 5948218"/>
              <a:gd name="connsiteY11" fmla="*/ 3454400 h 4165600"/>
              <a:gd name="connsiteX12" fmla="*/ 5440218 w 5948218"/>
              <a:gd name="connsiteY12" fmla="*/ 3352800 h 4165600"/>
              <a:gd name="connsiteX13" fmla="*/ 5421745 w 5948218"/>
              <a:gd name="connsiteY13" fmla="*/ 3445164 h 4165600"/>
              <a:gd name="connsiteX14" fmla="*/ 5190836 w 5948218"/>
              <a:gd name="connsiteY14" fmla="*/ 3519055 h 4165600"/>
              <a:gd name="connsiteX15" fmla="*/ 5181600 w 5948218"/>
              <a:gd name="connsiteY15" fmla="*/ 3823855 h 4165600"/>
              <a:gd name="connsiteX16" fmla="*/ 5264727 w 5948218"/>
              <a:gd name="connsiteY16" fmla="*/ 3851564 h 4165600"/>
              <a:gd name="connsiteX17" fmla="*/ 5458691 w 5948218"/>
              <a:gd name="connsiteY17" fmla="*/ 3629891 h 4165600"/>
              <a:gd name="connsiteX18" fmla="*/ 5578764 w 5948218"/>
              <a:gd name="connsiteY18" fmla="*/ 3833091 h 4165600"/>
              <a:gd name="connsiteX19" fmla="*/ 5440218 w 5948218"/>
              <a:gd name="connsiteY19" fmla="*/ 3879273 h 4165600"/>
              <a:gd name="connsiteX20" fmla="*/ 5218545 w 5948218"/>
              <a:gd name="connsiteY20" fmla="*/ 4128655 h 4165600"/>
              <a:gd name="connsiteX21" fmla="*/ 5126182 w 5948218"/>
              <a:gd name="connsiteY21" fmla="*/ 4017818 h 4165600"/>
              <a:gd name="connsiteX22" fmla="*/ 4941455 w 5948218"/>
              <a:gd name="connsiteY22" fmla="*/ 4045527 h 4165600"/>
              <a:gd name="connsiteX23" fmla="*/ 4830618 w 5948218"/>
              <a:gd name="connsiteY23" fmla="*/ 4165600 h 4165600"/>
              <a:gd name="connsiteX24" fmla="*/ 4719782 w 5948218"/>
              <a:gd name="connsiteY24" fmla="*/ 4017818 h 4165600"/>
              <a:gd name="connsiteX25" fmla="*/ 4590473 w 5948218"/>
              <a:gd name="connsiteY25" fmla="*/ 4110182 h 4165600"/>
              <a:gd name="connsiteX26" fmla="*/ 4017818 w 5948218"/>
              <a:gd name="connsiteY26" fmla="*/ 3925455 h 4165600"/>
              <a:gd name="connsiteX27" fmla="*/ 3186545 w 5948218"/>
              <a:gd name="connsiteY27" fmla="*/ 3389746 h 4165600"/>
              <a:gd name="connsiteX28" fmla="*/ 3131127 w 5948218"/>
              <a:gd name="connsiteY28" fmla="*/ 3519055 h 4165600"/>
              <a:gd name="connsiteX29" fmla="*/ 2429164 w 5948218"/>
              <a:gd name="connsiteY29" fmla="*/ 3306618 h 4165600"/>
              <a:gd name="connsiteX30" fmla="*/ 2152073 w 5948218"/>
              <a:gd name="connsiteY30" fmla="*/ 3334327 h 4165600"/>
              <a:gd name="connsiteX31" fmla="*/ 1791855 w 5948218"/>
              <a:gd name="connsiteY31" fmla="*/ 3500582 h 4165600"/>
              <a:gd name="connsiteX32" fmla="*/ 1450109 w 5948218"/>
              <a:gd name="connsiteY32" fmla="*/ 2918691 h 4165600"/>
              <a:gd name="connsiteX33" fmla="*/ 646545 w 5948218"/>
              <a:gd name="connsiteY33" fmla="*/ 3999346 h 4165600"/>
              <a:gd name="connsiteX34" fmla="*/ 0 w 5948218"/>
              <a:gd name="connsiteY34" fmla="*/ 3509818 h 4165600"/>
              <a:gd name="connsiteX35" fmla="*/ 434109 w 5948218"/>
              <a:gd name="connsiteY35" fmla="*/ 2641600 h 4165600"/>
              <a:gd name="connsiteX36" fmla="*/ 581891 w 5948218"/>
              <a:gd name="connsiteY36" fmla="*/ 2346037 h 4165600"/>
              <a:gd name="connsiteX37" fmla="*/ 711200 w 5948218"/>
              <a:gd name="connsiteY37" fmla="*/ 1865746 h 4165600"/>
              <a:gd name="connsiteX38" fmla="*/ 1016000 w 5948218"/>
              <a:gd name="connsiteY38" fmla="*/ 1311564 h 4165600"/>
              <a:gd name="connsiteX39" fmla="*/ 1163782 w 5948218"/>
              <a:gd name="connsiteY39" fmla="*/ 1154546 h 4165600"/>
              <a:gd name="connsiteX40" fmla="*/ 1403927 w 5948218"/>
              <a:gd name="connsiteY40" fmla="*/ 646546 h 4165600"/>
              <a:gd name="connsiteX41" fmla="*/ 1976582 w 5948218"/>
              <a:gd name="connsiteY41" fmla="*/ 314037 h 4165600"/>
              <a:gd name="connsiteX42" fmla="*/ 2419927 w 5948218"/>
              <a:gd name="connsiteY42" fmla="*/ 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48218" h="4165600">
                <a:moveTo>
                  <a:pt x="2419927" y="0"/>
                </a:moveTo>
                <a:lnTo>
                  <a:pt x="4627418" y="1117600"/>
                </a:lnTo>
                <a:lnTo>
                  <a:pt x="4572000" y="1265382"/>
                </a:lnTo>
                <a:lnTo>
                  <a:pt x="4498109" y="1681018"/>
                </a:lnTo>
                <a:lnTo>
                  <a:pt x="4424218" y="1801091"/>
                </a:lnTo>
                <a:lnTo>
                  <a:pt x="4064000" y="1699491"/>
                </a:lnTo>
                <a:lnTo>
                  <a:pt x="3860800" y="1764146"/>
                </a:lnTo>
                <a:lnTo>
                  <a:pt x="3713018" y="1939637"/>
                </a:lnTo>
                <a:lnTo>
                  <a:pt x="5948218" y="3103418"/>
                </a:lnTo>
                <a:lnTo>
                  <a:pt x="5902036" y="3325091"/>
                </a:lnTo>
                <a:lnTo>
                  <a:pt x="5680364" y="3380509"/>
                </a:lnTo>
                <a:lnTo>
                  <a:pt x="5606473" y="3454400"/>
                </a:lnTo>
                <a:lnTo>
                  <a:pt x="5440218" y="3352800"/>
                </a:lnTo>
                <a:lnTo>
                  <a:pt x="5421745" y="3445164"/>
                </a:lnTo>
                <a:lnTo>
                  <a:pt x="5190836" y="3519055"/>
                </a:lnTo>
                <a:lnTo>
                  <a:pt x="5181600" y="3823855"/>
                </a:lnTo>
                <a:lnTo>
                  <a:pt x="5264727" y="3851564"/>
                </a:lnTo>
                <a:lnTo>
                  <a:pt x="5458691" y="3629891"/>
                </a:lnTo>
                <a:lnTo>
                  <a:pt x="5578764" y="3833091"/>
                </a:lnTo>
                <a:lnTo>
                  <a:pt x="5440218" y="3879273"/>
                </a:lnTo>
                <a:lnTo>
                  <a:pt x="5218545" y="4128655"/>
                </a:lnTo>
                <a:lnTo>
                  <a:pt x="5126182" y="4017818"/>
                </a:lnTo>
                <a:lnTo>
                  <a:pt x="4941455" y="4045527"/>
                </a:lnTo>
                <a:lnTo>
                  <a:pt x="4830618" y="4165600"/>
                </a:lnTo>
                <a:lnTo>
                  <a:pt x="4719782" y="4017818"/>
                </a:lnTo>
                <a:lnTo>
                  <a:pt x="4590473" y="4110182"/>
                </a:lnTo>
                <a:lnTo>
                  <a:pt x="4017818" y="3925455"/>
                </a:lnTo>
                <a:lnTo>
                  <a:pt x="3186545" y="3389746"/>
                </a:lnTo>
                <a:lnTo>
                  <a:pt x="3131127" y="3519055"/>
                </a:lnTo>
                <a:lnTo>
                  <a:pt x="2429164" y="3306618"/>
                </a:lnTo>
                <a:lnTo>
                  <a:pt x="2152073" y="3334327"/>
                </a:lnTo>
                <a:lnTo>
                  <a:pt x="1791855" y="3500582"/>
                </a:lnTo>
                <a:lnTo>
                  <a:pt x="1450109" y="2918691"/>
                </a:lnTo>
                <a:lnTo>
                  <a:pt x="646545" y="3999346"/>
                </a:lnTo>
                <a:lnTo>
                  <a:pt x="0" y="3509818"/>
                </a:lnTo>
                <a:lnTo>
                  <a:pt x="434109" y="2641600"/>
                </a:lnTo>
                <a:lnTo>
                  <a:pt x="581891" y="2346037"/>
                </a:lnTo>
                <a:lnTo>
                  <a:pt x="711200" y="1865746"/>
                </a:lnTo>
                <a:lnTo>
                  <a:pt x="1016000" y="1311564"/>
                </a:lnTo>
                <a:lnTo>
                  <a:pt x="1163782" y="1154546"/>
                </a:lnTo>
                <a:lnTo>
                  <a:pt x="1403927" y="646546"/>
                </a:lnTo>
                <a:lnTo>
                  <a:pt x="1976582" y="314037"/>
                </a:lnTo>
                <a:lnTo>
                  <a:pt x="2419927" y="0"/>
                </a:lnTo>
                <a:close/>
              </a:path>
            </a:pathLst>
          </a:custGeom>
          <a:noFill/>
          <a:ln w="825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66F306-4C42-1851-E1B7-9F42FAD2C2B6}"/>
              </a:ext>
            </a:extLst>
          </p:cNvPr>
          <p:cNvSpPr txBox="1"/>
          <p:nvPr/>
        </p:nvSpPr>
        <p:spPr>
          <a:xfrm>
            <a:off x="8027092" y="3370735"/>
            <a:ext cx="397993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spcAft>
                <a:spcPts val="0"/>
              </a:spcAft>
            </a:pPr>
            <a:r>
              <a:rPr lang="pl-PL" sz="1100" b="1" dirty="0" err="1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Wyrys</a:t>
            </a:r>
            <a:r>
              <a:rPr lang="pl-PL" sz="1100" b="1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 ze studium</a:t>
            </a:r>
            <a:endParaRPr lang="pl-PL" sz="11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5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A2A06A5-8B29-DEE7-1781-A8366FD46A43}"/>
              </a:ext>
            </a:extLst>
          </p:cNvPr>
          <p:cNvSpPr txBox="1"/>
          <p:nvPr/>
        </p:nvSpPr>
        <p:spPr>
          <a:xfrm>
            <a:off x="398834" y="1155601"/>
            <a:ext cx="528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OBOWIĄZUJĄCY</a:t>
            </a:r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E31C445-247E-B08B-C97F-781CA6404557}"/>
              </a:ext>
            </a:extLst>
          </p:cNvPr>
          <p:cNvSpPr txBox="1"/>
          <p:nvPr/>
        </p:nvSpPr>
        <p:spPr>
          <a:xfrm>
            <a:off x="6214328" y="1160096"/>
            <a:ext cx="528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PLANU</a:t>
            </a:r>
            <a:endParaRPr lang="pl-PL" sz="16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BDAAE3-E015-11D0-8A64-C33280991348}"/>
              </a:ext>
            </a:extLst>
          </p:cNvPr>
          <p:cNvSpPr txBox="1"/>
          <p:nvPr/>
        </p:nvSpPr>
        <p:spPr>
          <a:xfrm>
            <a:off x="8977292" y="0"/>
            <a:ext cx="3214708" cy="58477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W MIEJSCOWYM PLANIE załącznik nr 1</a:t>
            </a:r>
            <a:endParaRPr lang="pl-PL" sz="16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46BE9B-63CB-96A2-7E03-58370605C6C2}"/>
              </a:ext>
            </a:extLst>
          </p:cNvPr>
          <p:cNvSpPr txBox="1"/>
          <p:nvPr/>
        </p:nvSpPr>
        <p:spPr>
          <a:xfrm>
            <a:off x="0" y="0"/>
            <a:ext cx="57435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miejscowego planu zagospodarowania   przestrzennego</a:t>
            </a:r>
          </a:p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wsi Lipinki Szlacheckie</a:t>
            </a:r>
            <a:endParaRPr lang="pl-PL" sz="1600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068CBB9-A903-A774-6CA0-CCA43628AFB7}"/>
              </a:ext>
            </a:extLst>
          </p:cNvPr>
          <p:cNvSpPr txBox="1"/>
          <p:nvPr/>
        </p:nvSpPr>
        <p:spPr>
          <a:xfrm>
            <a:off x="5854577" y="246221"/>
            <a:ext cx="303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owierzchnia – 0,12 ha   </a:t>
            </a:r>
            <a:endParaRPr lang="pl-PL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68F48CF-9DAD-6020-2E6E-BE7858ECA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" r="11083"/>
          <a:stretch/>
        </p:blipFill>
        <p:spPr>
          <a:xfrm>
            <a:off x="6295001" y="1465448"/>
            <a:ext cx="5364582" cy="306705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272941D-78E6-123B-11EE-EA26652B6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2" r="23032" b="16286"/>
          <a:stretch/>
        </p:blipFill>
        <p:spPr>
          <a:xfrm>
            <a:off x="529229" y="1494155"/>
            <a:ext cx="5288984" cy="3038343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8E3D5843-2710-1B1B-0FD5-554D537A80AE}"/>
              </a:ext>
            </a:extLst>
          </p:cNvPr>
          <p:cNvSpPr/>
          <p:nvPr/>
        </p:nvSpPr>
        <p:spPr>
          <a:xfrm>
            <a:off x="1874926" y="2454028"/>
            <a:ext cx="2299854" cy="1089891"/>
          </a:xfrm>
          <a:custGeom>
            <a:avLst/>
            <a:gdLst>
              <a:gd name="connsiteX0" fmla="*/ 193963 w 2299854"/>
              <a:gd name="connsiteY0" fmla="*/ 1089891 h 1089891"/>
              <a:gd name="connsiteX1" fmla="*/ 120072 w 2299854"/>
              <a:gd name="connsiteY1" fmla="*/ 508000 h 1089891"/>
              <a:gd name="connsiteX2" fmla="*/ 0 w 2299854"/>
              <a:gd name="connsiteY2" fmla="*/ 138546 h 1089891"/>
              <a:gd name="connsiteX3" fmla="*/ 1607127 w 2299854"/>
              <a:gd name="connsiteY3" fmla="*/ 157019 h 1089891"/>
              <a:gd name="connsiteX4" fmla="*/ 2068945 w 2299854"/>
              <a:gd name="connsiteY4" fmla="*/ 0 h 1089891"/>
              <a:gd name="connsiteX5" fmla="*/ 2299854 w 2299854"/>
              <a:gd name="connsiteY5" fmla="*/ 1062182 h 1089891"/>
              <a:gd name="connsiteX6" fmla="*/ 193963 w 2299854"/>
              <a:gd name="connsiteY6" fmla="*/ 1089891 h 108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9854" h="1089891">
                <a:moveTo>
                  <a:pt x="193963" y="1089891"/>
                </a:moveTo>
                <a:lnTo>
                  <a:pt x="120072" y="508000"/>
                </a:lnTo>
                <a:lnTo>
                  <a:pt x="0" y="138546"/>
                </a:lnTo>
                <a:lnTo>
                  <a:pt x="1607127" y="157019"/>
                </a:lnTo>
                <a:lnTo>
                  <a:pt x="2068945" y="0"/>
                </a:lnTo>
                <a:lnTo>
                  <a:pt x="2299854" y="1062182"/>
                </a:lnTo>
                <a:lnTo>
                  <a:pt x="193963" y="1089891"/>
                </a:lnTo>
                <a:close/>
              </a:path>
            </a:pathLst>
          </a:custGeom>
          <a:noFill/>
          <a:ln w="66675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03DDBA7C-B266-76D7-A558-4C2A4D44FAEF}"/>
              </a:ext>
            </a:extLst>
          </p:cNvPr>
          <p:cNvSpPr/>
          <p:nvPr/>
        </p:nvSpPr>
        <p:spPr>
          <a:xfrm>
            <a:off x="535709" y="1505527"/>
            <a:ext cx="5264727" cy="3020291"/>
          </a:xfrm>
          <a:custGeom>
            <a:avLst/>
            <a:gdLst>
              <a:gd name="connsiteX0" fmla="*/ 0 w 5264727"/>
              <a:gd name="connsiteY0" fmla="*/ 0 h 3020291"/>
              <a:gd name="connsiteX1" fmla="*/ 5264727 w 5264727"/>
              <a:gd name="connsiteY1" fmla="*/ 18473 h 3020291"/>
              <a:gd name="connsiteX2" fmla="*/ 5237018 w 5264727"/>
              <a:gd name="connsiteY2" fmla="*/ 886691 h 3020291"/>
              <a:gd name="connsiteX3" fmla="*/ 5237018 w 5264727"/>
              <a:gd name="connsiteY3" fmla="*/ 1025237 h 3020291"/>
              <a:gd name="connsiteX4" fmla="*/ 3934691 w 5264727"/>
              <a:gd name="connsiteY4" fmla="*/ 960582 h 3020291"/>
              <a:gd name="connsiteX5" fmla="*/ 3482109 w 5264727"/>
              <a:gd name="connsiteY5" fmla="*/ 951346 h 3020291"/>
              <a:gd name="connsiteX6" fmla="*/ 3435927 w 5264727"/>
              <a:gd name="connsiteY6" fmla="*/ 895928 h 3020291"/>
              <a:gd name="connsiteX7" fmla="*/ 2955636 w 5264727"/>
              <a:gd name="connsiteY7" fmla="*/ 1052946 h 3020291"/>
              <a:gd name="connsiteX8" fmla="*/ 1265382 w 5264727"/>
              <a:gd name="connsiteY8" fmla="*/ 1025237 h 3020291"/>
              <a:gd name="connsiteX9" fmla="*/ 1422400 w 5264727"/>
              <a:gd name="connsiteY9" fmla="*/ 1588655 h 3020291"/>
              <a:gd name="connsiteX10" fmla="*/ 1468582 w 5264727"/>
              <a:gd name="connsiteY10" fmla="*/ 2115128 h 3020291"/>
              <a:gd name="connsiteX11" fmla="*/ 3676073 w 5264727"/>
              <a:gd name="connsiteY11" fmla="*/ 2087418 h 3020291"/>
              <a:gd name="connsiteX12" fmla="*/ 4045527 w 5264727"/>
              <a:gd name="connsiteY12" fmla="*/ 3020291 h 3020291"/>
              <a:gd name="connsiteX13" fmla="*/ 18473 w 5264727"/>
              <a:gd name="connsiteY13" fmla="*/ 3001818 h 3020291"/>
              <a:gd name="connsiteX14" fmla="*/ 0 w 5264727"/>
              <a:gd name="connsiteY14" fmla="*/ 0 h 302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64727" h="3020291">
                <a:moveTo>
                  <a:pt x="0" y="0"/>
                </a:moveTo>
                <a:lnTo>
                  <a:pt x="5264727" y="18473"/>
                </a:lnTo>
                <a:lnTo>
                  <a:pt x="5237018" y="886691"/>
                </a:lnTo>
                <a:lnTo>
                  <a:pt x="5237018" y="1025237"/>
                </a:lnTo>
                <a:lnTo>
                  <a:pt x="3934691" y="960582"/>
                </a:lnTo>
                <a:lnTo>
                  <a:pt x="3482109" y="951346"/>
                </a:lnTo>
                <a:lnTo>
                  <a:pt x="3435927" y="895928"/>
                </a:lnTo>
                <a:lnTo>
                  <a:pt x="2955636" y="1052946"/>
                </a:lnTo>
                <a:lnTo>
                  <a:pt x="1265382" y="1025237"/>
                </a:lnTo>
                <a:lnTo>
                  <a:pt x="1422400" y="1588655"/>
                </a:lnTo>
                <a:lnTo>
                  <a:pt x="1468582" y="2115128"/>
                </a:lnTo>
                <a:lnTo>
                  <a:pt x="3676073" y="2087418"/>
                </a:lnTo>
                <a:lnTo>
                  <a:pt x="4045527" y="3020291"/>
                </a:lnTo>
                <a:lnTo>
                  <a:pt x="18473" y="3001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8A18939A-B53D-8C9F-A498-61EF144BB322}"/>
              </a:ext>
            </a:extLst>
          </p:cNvPr>
          <p:cNvSpPr/>
          <p:nvPr/>
        </p:nvSpPr>
        <p:spPr>
          <a:xfrm>
            <a:off x="4045527" y="2512291"/>
            <a:ext cx="1764146" cy="1995054"/>
          </a:xfrm>
          <a:custGeom>
            <a:avLst/>
            <a:gdLst>
              <a:gd name="connsiteX0" fmla="*/ 0 w 1764146"/>
              <a:gd name="connsiteY0" fmla="*/ 0 h 1995054"/>
              <a:gd name="connsiteX1" fmla="*/ 1764146 w 1764146"/>
              <a:gd name="connsiteY1" fmla="*/ 27709 h 1995054"/>
              <a:gd name="connsiteX2" fmla="*/ 1754909 w 1764146"/>
              <a:gd name="connsiteY2" fmla="*/ 1985818 h 1995054"/>
              <a:gd name="connsiteX3" fmla="*/ 554182 w 1764146"/>
              <a:gd name="connsiteY3" fmla="*/ 1995054 h 1995054"/>
              <a:gd name="connsiteX4" fmla="*/ 0 w 1764146"/>
              <a:gd name="connsiteY4" fmla="*/ 0 h 199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146" h="1995054">
                <a:moveTo>
                  <a:pt x="0" y="0"/>
                </a:moveTo>
                <a:lnTo>
                  <a:pt x="1764146" y="27709"/>
                </a:lnTo>
                <a:lnTo>
                  <a:pt x="1754909" y="1985818"/>
                </a:lnTo>
                <a:lnTo>
                  <a:pt x="554182" y="199505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5DE1E5D-CE96-6E9A-479D-5B0661727ADC}"/>
              </a:ext>
            </a:extLst>
          </p:cNvPr>
          <p:cNvSpPr txBox="1"/>
          <p:nvPr/>
        </p:nvSpPr>
        <p:spPr>
          <a:xfrm>
            <a:off x="6295002" y="4828396"/>
            <a:ext cx="536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do funkcji mieszkaniowej dodano funkcję usługową jako towarzysząca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0979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A2A06A5-8B29-DEE7-1781-A8366FD46A43}"/>
              </a:ext>
            </a:extLst>
          </p:cNvPr>
          <p:cNvSpPr txBox="1"/>
          <p:nvPr/>
        </p:nvSpPr>
        <p:spPr>
          <a:xfrm>
            <a:off x="267422" y="804623"/>
            <a:ext cx="528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OBOWIĄZUJĄCY</a:t>
            </a:r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E31C445-247E-B08B-C97F-781CA6404557}"/>
              </a:ext>
            </a:extLst>
          </p:cNvPr>
          <p:cNvSpPr txBox="1"/>
          <p:nvPr/>
        </p:nvSpPr>
        <p:spPr>
          <a:xfrm>
            <a:off x="6504184" y="804623"/>
            <a:ext cx="2366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PLANU</a:t>
            </a:r>
            <a:endParaRPr lang="pl-PL" sz="16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BDAAE3-E015-11D0-8A64-C33280991348}"/>
              </a:ext>
            </a:extLst>
          </p:cNvPr>
          <p:cNvSpPr txBox="1"/>
          <p:nvPr/>
        </p:nvSpPr>
        <p:spPr>
          <a:xfrm>
            <a:off x="8857629" y="0"/>
            <a:ext cx="3334371" cy="58477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W MIEJSCOWYM PLANIE  załącznik nr 2</a:t>
            </a:r>
            <a:endParaRPr lang="pl-PL" sz="16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46BE9B-63CB-96A2-7E03-58370605C6C2}"/>
              </a:ext>
            </a:extLst>
          </p:cNvPr>
          <p:cNvSpPr txBox="1"/>
          <p:nvPr/>
        </p:nvSpPr>
        <p:spPr>
          <a:xfrm>
            <a:off x="0" y="0"/>
            <a:ext cx="57435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miejscowego planu zagospodarowania   przestrzennego</a:t>
            </a:r>
          </a:p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wsi Lipinki Szlacheckie</a:t>
            </a:r>
            <a:endParaRPr lang="pl-PL" sz="1600" b="1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id="{612DBEE0-C1F0-B627-0F9C-11598D8AA613}"/>
              </a:ext>
            </a:extLst>
          </p:cNvPr>
          <p:cNvSpPr/>
          <p:nvPr/>
        </p:nvSpPr>
        <p:spPr>
          <a:xfrm>
            <a:off x="480291" y="1468582"/>
            <a:ext cx="979054" cy="4812145"/>
          </a:xfrm>
          <a:custGeom>
            <a:avLst/>
            <a:gdLst>
              <a:gd name="connsiteX0" fmla="*/ 18473 w 979054"/>
              <a:gd name="connsiteY0" fmla="*/ 0 h 4812145"/>
              <a:gd name="connsiteX1" fmla="*/ 609600 w 979054"/>
              <a:gd name="connsiteY1" fmla="*/ 452582 h 4812145"/>
              <a:gd name="connsiteX2" fmla="*/ 36945 w 979054"/>
              <a:gd name="connsiteY2" fmla="*/ 1948873 h 4812145"/>
              <a:gd name="connsiteX3" fmla="*/ 979054 w 979054"/>
              <a:gd name="connsiteY3" fmla="*/ 2401454 h 4812145"/>
              <a:gd name="connsiteX4" fmla="*/ 406400 w 979054"/>
              <a:gd name="connsiteY4" fmla="*/ 3796145 h 4812145"/>
              <a:gd name="connsiteX5" fmla="*/ 434109 w 979054"/>
              <a:gd name="connsiteY5" fmla="*/ 3870036 h 4812145"/>
              <a:gd name="connsiteX6" fmla="*/ 64654 w 979054"/>
              <a:gd name="connsiteY6" fmla="*/ 4812145 h 4812145"/>
              <a:gd name="connsiteX7" fmla="*/ 0 w 979054"/>
              <a:gd name="connsiteY7" fmla="*/ 4784436 h 4812145"/>
              <a:gd name="connsiteX8" fmla="*/ 18473 w 979054"/>
              <a:gd name="connsiteY8" fmla="*/ 0 h 481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054" h="4812145">
                <a:moveTo>
                  <a:pt x="18473" y="0"/>
                </a:moveTo>
                <a:lnTo>
                  <a:pt x="609600" y="452582"/>
                </a:lnTo>
                <a:lnTo>
                  <a:pt x="36945" y="1948873"/>
                </a:lnTo>
                <a:lnTo>
                  <a:pt x="979054" y="2401454"/>
                </a:lnTo>
                <a:lnTo>
                  <a:pt x="406400" y="3796145"/>
                </a:lnTo>
                <a:lnTo>
                  <a:pt x="434109" y="3870036"/>
                </a:lnTo>
                <a:lnTo>
                  <a:pt x="64654" y="4812145"/>
                </a:lnTo>
                <a:lnTo>
                  <a:pt x="0" y="4784436"/>
                </a:lnTo>
                <a:cubicBezTo>
                  <a:pt x="3079" y="3186545"/>
                  <a:pt x="6157" y="1588655"/>
                  <a:pt x="18473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4842183B-5B6C-182F-BB78-219AA9EFB9AE}"/>
              </a:ext>
            </a:extLst>
          </p:cNvPr>
          <p:cNvSpPr txBox="1"/>
          <p:nvPr/>
        </p:nvSpPr>
        <p:spPr>
          <a:xfrm>
            <a:off x="5854577" y="246221"/>
            <a:ext cx="303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owierzchnia – 15,82 ha   </a:t>
            </a:r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CA1C69-521B-23A4-F71B-F3B8AC145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16"/>
          <a:stretch/>
        </p:blipFill>
        <p:spPr>
          <a:xfrm>
            <a:off x="267422" y="1348513"/>
            <a:ext cx="5743575" cy="442669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6EC3D86-85DC-323A-E88D-89478AB49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526" y="1348513"/>
            <a:ext cx="5339052" cy="447601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4C9FDDFA-5DB1-D33D-A9D2-1A3F31BB1485}"/>
              </a:ext>
            </a:extLst>
          </p:cNvPr>
          <p:cNvSpPr/>
          <p:nvPr/>
        </p:nvSpPr>
        <p:spPr>
          <a:xfrm>
            <a:off x="877455" y="1477822"/>
            <a:ext cx="4922981" cy="4119418"/>
          </a:xfrm>
          <a:custGeom>
            <a:avLst/>
            <a:gdLst>
              <a:gd name="connsiteX0" fmla="*/ 960581 w 4922981"/>
              <a:gd name="connsiteY0" fmla="*/ 646545 h 4119418"/>
              <a:gd name="connsiteX1" fmla="*/ 2576945 w 4922981"/>
              <a:gd name="connsiteY1" fmla="*/ 397164 h 4119418"/>
              <a:gd name="connsiteX2" fmla="*/ 3639127 w 4922981"/>
              <a:gd name="connsiteY2" fmla="*/ 489527 h 4119418"/>
              <a:gd name="connsiteX3" fmla="*/ 3629890 w 4922981"/>
              <a:gd name="connsiteY3" fmla="*/ 332509 h 4119418"/>
              <a:gd name="connsiteX4" fmla="*/ 4073236 w 4922981"/>
              <a:gd name="connsiteY4" fmla="*/ 221673 h 4119418"/>
              <a:gd name="connsiteX5" fmla="*/ 4618181 w 4922981"/>
              <a:gd name="connsiteY5" fmla="*/ 0 h 4119418"/>
              <a:gd name="connsiteX6" fmla="*/ 4719781 w 4922981"/>
              <a:gd name="connsiteY6" fmla="*/ 323273 h 4119418"/>
              <a:gd name="connsiteX7" fmla="*/ 4747490 w 4922981"/>
              <a:gd name="connsiteY7" fmla="*/ 886691 h 4119418"/>
              <a:gd name="connsiteX8" fmla="*/ 4812145 w 4922981"/>
              <a:gd name="connsiteY8" fmla="*/ 1496291 h 4119418"/>
              <a:gd name="connsiteX9" fmla="*/ 4765963 w 4922981"/>
              <a:gd name="connsiteY9" fmla="*/ 1865745 h 4119418"/>
              <a:gd name="connsiteX10" fmla="*/ 4812145 w 4922981"/>
              <a:gd name="connsiteY10" fmla="*/ 2244436 h 4119418"/>
              <a:gd name="connsiteX11" fmla="*/ 4895272 w 4922981"/>
              <a:gd name="connsiteY11" fmla="*/ 2244436 h 4119418"/>
              <a:gd name="connsiteX12" fmla="*/ 4922981 w 4922981"/>
              <a:gd name="connsiteY12" fmla="*/ 2484582 h 4119418"/>
              <a:gd name="connsiteX13" fmla="*/ 4849090 w 4922981"/>
              <a:gd name="connsiteY13" fmla="*/ 2632364 h 4119418"/>
              <a:gd name="connsiteX14" fmla="*/ 4414981 w 4922981"/>
              <a:gd name="connsiteY14" fmla="*/ 2798618 h 4119418"/>
              <a:gd name="connsiteX15" fmla="*/ 4156363 w 4922981"/>
              <a:gd name="connsiteY15" fmla="*/ 3195782 h 4119418"/>
              <a:gd name="connsiteX16" fmla="*/ 4174836 w 4922981"/>
              <a:gd name="connsiteY16" fmla="*/ 3519055 h 4119418"/>
              <a:gd name="connsiteX17" fmla="*/ 3953163 w 4922981"/>
              <a:gd name="connsiteY17" fmla="*/ 3574473 h 4119418"/>
              <a:gd name="connsiteX18" fmla="*/ 3713018 w 4922981"/>
              <a:gd name="connsiteY18" fmla="*/ 2355273 h 4119418"/>
              <a:gd name="connsiteX19" fmla="*/ 3500581 w 4922981"/>
              <a:gd name="connsiteY19" fmla="*/ 2447636 h 4119418"/>
              <a:gd name="connsiteX20" fmla="*/ 3214254 w 4922981"/>
              <a:gd name="connsiteY20" fmla="*/ 2576945 h 4119418"/>
              <a:gd name="connsiteX21" fmla="*/ 3241963 w 4922981"/>
              <a:gd name="connsiteY21" fmla="*/ 2780145 h 4119418"/>
              <a:gd name="connsiteX22" fmla="*/ 3011054 w 4922981"/>
              <a:gd name="connsiteY22" fmla="*/ 3639127 h 4119418"/>
              <a:gd name="connsiteX23" fmla="*/ 2964872 w 4922981"/>
              <a:gd name="connsiteY23" fmla="*/ 3731491 h 4119418"/>
              <a:gd name="connsiteX24" fmla="*/ 2355272 w 4922981"/>
              <a:gd name="connsiteY24" fmla="*/ 3888509 h 4119418"/>
              <a:gd name="connsiteX25" fmla="*/ 2401454 w 4922981"/>
              <a:gd name="connsiteY25" fmla="*/ 4082473 h 4119418"/>
              <a:gd name="connsiteX26" fmla="*/ 1283854 w 4922981"/>
              <a:gd name="connsiteY26" fmla="*/ 4119418 h 4119418"/>
              <a:gd name="connsiteX27" fmla="*/ 775854 w 4922981"/>
              <a:gd name="connsiteY27" fmla="*/ 3860800 h 4119418"/>
              <a:gd name="connsiteX28" fmla="*/ 0 w 4922981"/>
              <a:gd name="connsiteY28" fmla="*/ 3094182 h 4119418"/>
              <a:gd name="connsiteX29" fmla="*/ 64654 w 4922981"/>
              <a:gd name="connsiteY29" fmla="*/ 2623127 h 4119418"/>
              <a:gd name="connsiteX30" fmla="*/ 480290 w 4922981"/>
              <a:gd name="connsiteY30" fmla="*/ 2493818 h 4119418"/>
              <a:gd name="connsiteX31" fmla="*/ 323272 w 4922981"/>
              <a:gd name="connsiteY31" fmla="*/ 2013527 h 4119418"/>
              <a:gd name="connsiteX32" fmla="*/ 1154545 w 4922981"/>
              <a:gd name="connsiteY32" fmla="*/ 1080655 h 4119418"/>
              <a:gd name="connsiteX33" fmla="*/ 960581 w 4922981"/>
              <a:gd name="connsiteY33" fmla="*/ 646545 h 411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22981" h="4119418">
                <a:moveTo>
                  <a:pt x="960581" y="646545"/>
                </a:moveTo>
                <a:lnTo>
                  <a:pt x="2576945" y="397164"/>
                </a:lnTo>
                <a:lnTo>
                  <a:pt x="3639127" y="489527"/>
                </a:lnTo>
                <a:lnTo>
                  <a:pt x="3629890" y="332509"/>
                </a:lnTo>
                <a:lnTo>
                  <a:pt x="4073236" y="221673"/>
                </a:lnTo>
                <a:lnTo>
                  <a:pt x="4618181" y="0"/>
                </a:lnTo>
                <a:lnTo>
                  <a:pt x="4719781" y="323273"/>
                </a:lnTo>
                <a:lnTo>
                  <a:pt x="4747490" y="886691"/>
                </a:lnTo>
                <a:lnTo>
                  <a:pt x="4812145" y="1496291"/>
                </a:lnTo>
                <a:lnTo>
                  <a:pt x="4765963" y="1865745"/>
                </a:lnTo>
                <a:lnTo>
                  <a:pt x="4812145" y="2244436"/>
                </a:lnTo>
                <a:lnTo>
                  <a:pt x="4895272" y="2244436"/>
                </a:lnTo>
                <a:lnTo>
                  <a:pt x="4922981" y="2484582"/>
                </a:lnTo>
                <a:lnTo>
                  <a:pt x="4849090" y="2632364"/>
                </a:lnTo>
                <a:lnTo>
                  <a:pt x="4414981" y="2798618"/>
                </a:lnTo>
                <a:lnTo>
                  <a:pt x="4156363" y="3195782"/>
                </a:lnTo>
                <a:lnTo>
                  <a:pt x="4174836" y="3519055"/>
                </a:lnTo>
                <a:lnTo>
                  <a:pt x="3953163" y="3574473"/>
                </a:lnTo>
                <a:lnTo>
                  <a:pt x="3713018" y="2355273"/>
                </a:lnTo>
                <a:lnTo>
                  <a:pt x="3500581" y="2447636"/>
                </a:lnTo>
                <a:lnTo>
                  <a:pt x="3214254" y="2576945"/>
                </a:lnTo>
                <a:lnTo>
                  <a:pt x="3241963" y="2780145"/>
                </a:lnTo>
                <a:lnTo>
                  <a:pt x="3011054" y="3639127"/>
                </a:lnTo>
                <a:lnTo>
                  <a:pt x="2964872" y="3731491"/>
                </a:lnTo>
                <a:lnTo>
                  <a:pt x="2355272" y="3888509"/>
                </a:lnTo>
                <a:lnTo>
                  <a:pt x="2401454" y="4082473"/>
                </a:lnTo>
                <a:lnTo>
                  <a:pt x="1283854" y="4119418"/>
                </a:lnTo>
                <a:lnTo>
                  <a:pt x="775854" y="3860800"/>
                </a:lnTo>
                <a:lnTo>
                  <a:pt x="0" y="3094182"/>
                </a:lnTo>
                <a:lnTo>
                  <a:pt x="64654" y="2623127"/>
                </a:lnTo>
                <a:lnTo>
                  <a:pt x="480290" y="2493818"/>
                </a:lnTo>
                <a:lnTo>
                  <a:pt x="323272" y="2013527"/>
                </a:lnTo>
                <a:lnTo>
                  <a:pt x="1154545" y="1080655"/>
                </a:lnTo>
                <a:lnTo>
                  <a:pt x="960581" y="646545"/>
                </a:lnTo>
                <a:close/>
              </a:path>
            </a:pathLst>
          </a:custGeom>
          <a:noFill/>
          <a:ln w="603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609CE779-D39E-AF5D-597C-AA2BF5C01E83}"/>
              </a:ext>
            </a:extLst>
          </p:cNvPr>
          <p:cNvSpPr/>
          <p:nvPr/>
        </p:nvSpPr>
        <p:spPr>
          <a:xfrm>
            <a:off x="258618" y="1357749"/>
            <a:ext cx="5735782" cy="4396509"/>
          </a:xfrm>
          <a:custGeom>
            <a:avLst/>
            <a:gdLst>
              <a:gd name="connsiteX0" fmla="*/ 0 w 5735782"/>
              <a:gd name="connsiteY0" fmla="*/ 9237 h 4396509"/>
              <a:gd name="connsiteX1" fmla="*/ 5726546 w 5735782"/>
              <a:gd name="connsiteY1" fmla="*/ 0 h 4396509"/>
              <a:gd name="connsiteX2" fmla="*/ 5735782 w 5735782"/>
              <a:gd name="connsiteY2" fmla="*/ 4396509 h 4396509"/>
              <a:gd name="connsiteX3" fmla="*/ 1394691 w 5735782"/>
              <a:gd name="connsiteY3" fmla="*/ 4396509 h 4396509"/>
              <a:gd name="connsiteX4" fmla="*/ 1366982 w 5735782"/>
              <a:gd name="connsiteY4" fmla="*/ 4036291 h 4396509"/>
              <a:gd name="connsiteX5" fmla="*/ 1865746 w 5735782"/>
              <a:gd name="connsiteY5" fmla="*/ 4294909 h 4396509"/>
              <a:gd name="connsiteX6" fmla="*/ 3066473 w 5735782"/>
              <a:gd name="connsiteY6" fmla="*/ 4239491 h 4396509"/>
              <a:gd name="connsiteX7" fmla="*/ 3048000 w 5735782"/>
              <a:gd name="connsiteY7" fmla="*/ 4045528 h 4396509"/>
              <a:gd name="connsiteX8" fmla="*/ 3648364 w 5735782"/>
              <a:gd name="connsiteY8" fmla="*/ 3925455 h 4396509"/>
              <a:gd name="connsiteX9" fmla="*/ 3925455 w 5735782"/>
              <a:gd name="connsiteY9" fmla="*/ 2900218 h 4396509"/>
              <a:gd name="connsiteX10" fmla="*/ 3897746 w 5735782"/>
              <a:gd name="connsiteY10" fmla="*/ 2743200 h 4396509"/>
              <a:gd name="connsiteX11" fmla="*/ 4267200 w 5735782"/>
              <a:gd name="connsiteY11" fmla="*/ 2586182 h 4396509"/>
              <a:gd name="connsiteX12" fmla="*/ 4535055 w 5735782"/>
              <a:gd name="connsiteY12" fmla="*/ 3768437 h 4396509"/>
              <a:gd name="connsiteX13" fmla="*/ 4849091 w 5735782"/>
              <a:gd name="connsiteY13" fmla="*/ 3676073 h 4396509"/>
              <a:gd name="connsiteX14" fmla="*/ 4858327 w 5735782"/>
              <a:gd name="connsiteY14" fmla="*/ 3297382 h 4396509"/>
              <a:gd name="connsiteX15" fmla="*/ 5080000 w 5735782"/>
              <a:gd name="connsiteY15" fmla="*/ 2964873 h 4396509"/>
              <a:gd name="connsiteX16" fmla="*/ 5486400 w 5735782"/>
              <a:gd name="connsiteY16" fmla="*/ 2817091 h 4396509"/>
              <a:gd name="connsiteX17" fmla="*/ 5624946 w 5735782"/>
              <a:gd name="connsiteY17" fmla="*/ 2586182 h 4396509"/>
              <a:gd name="connsiteX18" fmla="*/ 5560291 w 5735782"/>
              <a:gd name="connsiteY18" fmla="*/ 2299855 h 4396509"/>
              <a:gd name="connsiteX19" fmla="*/ 5504873 w 5735782"/>
              <a:gd name="connsiteY19" fmla="*/ 2299855 h 4396509"/>
              <a:gd name="connsiteX20" fmla="*/ 5467927 w 5735782"/>
              <a:gd name="connsiteY20" fmla="*/ 1874982 h 4396509"/>
              <a:gd name="connsiteX21" fmla="*/ 5495637 w 5735782"/>
              <a:gd name="connsiteY21" fmla="*/ 1487055 h 4396509"/>
              <a:gd name="connsiteX22" fmla="*/ 5430982 w 5735782"/>
              <a:gd name="connsiteY22" fmla="*/ 775855 h 4396509"/>
              <a:gd name="connsiteX23" fmla="*/ 5440218 w 5735782"/>
              <a:gd name="connsiteY23" fmla="*/ 341746 h 4396509"/>
              <a:gd name="connsiteX24" fmla="*/ 5264727 w 5735782"/>
              <a:gd name="connsiteY24" fmla="*/ 73891 h 4396509"/>
              <a:gd name="connsiteX25" fmla="*/ 4821382 w 5735782"/>
              <a:gd name="connsiteY25" fmla="*/ 175491 h 4396509"/>
              <a:gd name="connsiteX26" fmla="*/ 4193309 w 5735782"/>
              <a:gd name="connsiteY26" fmla="*/ 434109 h 4396509"/>
              <a:gd name="connsiteX27" fmla="*/ 4193309 w 5735782"/>
              <a:gd name="connsiteY27" fmla="*/ 581891 h 4396509"/>
              <a:gd name="connsiteX28" fmla="*/ 3149600 w 5735782"/>
              <a:gd name="connsiteY28" fmla="*/ 452582 h 4396509"/>
              <a:gd name="connsiteX29" fmla="*/ 1514764 w 5735782"/>
              <a:gd name="connsiteY29" fmla="*/ 711200 h 4396509"/>
              <a:gd name="connsiteX30" fmla="*/ 1671782 w 5735782"/>
              <a:gd name="connsiteY30" fmla="*/ 1182255 h 4396509"/>
              <a:gd name="connsiteX31" fmla="*/ 849746 w 5735782"/>
              <a:gd name="connsiteY31" fmla="*/ 2152073 h 4396509"/>
              <a:gd name="connsiteX32" fmla="*/ 1006764 w 5735782"/>
              <a:gd name="connsiteY32" fmla="*/ 2595418 h 4396509"/>
              <a:gd name="connsiteX33" fmla="*/ 572655 w 5735782"/>
              <a:gd name="connsiteY33" fmla="*/ 2724728 h 4396509"/>
              <a:gd name="connsiteX34" fmla="*/ 591127 w 5735782"/>
              <a:gd name="connsiteY34" fmla="*/ 2807855 h 4396509"/>
              <a:gd name="connsiteX35" fmla="*/ 27709 w 5735782"/>
              <a:gd name="connsiteY35" fmla="*/ 2955637 h 4396509"/>
              <a:gd name="connsiteX36" fmla="*/ 0 w 5735782"/>
              <a:gd name="connsiteY36" fmla="*/ 9237 h 4396509"/>
              <a:gd name="connsiteX0" fmla="*/ 0 w 5735782"/>
              <a:gd name="connsiteY0" fmla="*/ 9237 h 4396509"/>
              <a:gd name="connsiteX1" fmla="*/ 5726546 w 5735782"/>
              <a:gd name="connsiteY1" fmla="*/ 0 h 4396509"/>
              <a:gd name="connsiteX2" fmla="*/ 5735782 w 5735782"/>
              <a:gd name="connsiteY2" fmla="*/ 4396509 h 4396509"/>
              <a:gd name="connsiteX3" fmla="*/ 1394691 w 5735782"/>
              <a:gd name="connsiteY3" fmla="*/ 4396509 h 4396509"/>
              <a:gd name="connsiteX4" fmla="*/ 1366982 w 5735782"/>
              <a:gd name="connsiteY4" fmla="*/ 4036291 h 4396509"/>
              <a:gd name="connsiteX5" fmla="*/ 1865746 w 5735782"/>
              <a:gd name="connsiteY5" fmla="*/ 4294909 h 4396509"/>
              <a:gd name="connsiteX6" fmla="*/ 3066473 w 5735782"/>
              <a:gd name="connsiteY6" fmla="*/ 4239491 h 4396509"/>
              <a:gd name="connsiteX7" fmla="*/ 3048000 w 5735782"/>
              <a:gd name="connsiteY7" fmla="*/ 4045528 h 4396509"/>
              <a:gd name="connsiteX8" fmla="*/ 3648364 w 5735782"/>
              <a:gd name="connsiteY8" fmla="*/ 3925455 h 4396509"/>
              <a:gd name="connsiteX9" fmla="*/ 3925455 w 5735782"/>
              <a:gd name="connsiteY9" fmla="*/ 2900218 h 4396509"/>
              <a:gd name="connsiteX10" fmla="*/ 3897746 w 5735782"/>
              <a:gd name="connsiteY10" fmla="*/ 2743200 h 4396509"/>
              <a:gd name="connsiteX11" fmla="*/ 4267200 w 5735782"/>
              <a:gd name="connsiteY11" fmla="*/ 2586182 h 4396509"/>
              <a:gd name="connsiteX12" fmla="*/ 4535055 w 5735782"/>
              <a:gd name="connsiteY12" fmla="*/ 3768437 h 4396509"/>
              <a:gd name="connsiteX13" fmla="*/ 4849091 w 5735782"/>
              <a:gd name="connsiteY13" fmla="*/ 3676073 h 4396509"/>
              <a:gd name="connsiteX14" fmla="*/ 4858327 w 5735782"/>
              <a:gd name="connsiteY14" fmla="*/ 3297382 h 4396509"/>
              <a:gd name="connsiteX15" fmla="*/ 5080000 w 5735782"/>
              <a:gd name="connsiteY15" fmla="*/ 2964873 h 4396509"/>
              <a:gd name="connsiteX16" fmla="*/ 5486400 w 5735782"/>
              <a:gd name="connsiteY16" fmla="*/ 2817091 h 4396509"/>
              <a:gd name="connsiteX17" fmla="*/ 5624946 w 5735782"/>
              <a:gd name="connsiteY17" fmla="*/ 2586182 h 4396509"/>
              <a:gd name="connsiteX18" fmla="*/ 5560291 w 5735782"/>
              <a:gd name="connsiteY18" fmla="*/ 2299855 h 4396509"/>
              <a:gd name="connsiteX19" fmla="*/ 5504873 w 5735782"/>
              <a:gd name="connsiteY19" fmla="*/ 2299855 h 4396509"/>
              <a:gd name="connsiteX20" fmla="*/ 5467927 w 5735782"/>
              <a:gd name="connsiteY20" fmla="*/ 1874982 h 4396509"/>
              <a:gd name="connsiteX21" fmla="*/ 5495637 w 5735782"/>
              <a:gd name="connsiteY21" fmla="*/ 1487055 h 4396509"/>
              <a:gd name="connsiteX22" fmla="*/ 5430982 w 5735782"/>
              <a:gd name="connsiteY22" fmla="*/ 775855 h 4396509"/>
              <a:gd name="connsiteX23" fmla="*/ 5440218 w 5735782"/>
              <a:gd name="connsiteY23" fmla="*/ 341746 h 4396509"/>
              <a:gd name="connsiteX24" fmla="*/ 5264727 w 5735782"/>
              <a:gd name="connsiteY24" fmla="*/ 73891 h 4396509"/>
              <a:gd name="connsiteX25" fmla="*/ 4636655 w 5735782"/>
              <a:gd name="connsiteY25" fmla="*/ 314037 h 4396509"/>
              <a:gd name="connsiteX26" fmla="*/ 4193309 w 5735782"/>
              <a:gd name="connsiteY26" fmla="*/ 434109 h 4396509"/>
              <a:gd name="connsiteX27" fmla="*/ 4193309 w 5735782"/>
              <a:gd name="connsiteY27" fmla="*/ 581891 h 4396509"/>
              <a:gd name="connsiteX28" fmla="*/ 3149600 w 5735782"/>
              <a:gd name="connsiteY28" fmla="*/ 452582 h 4396509"/>
              <a:gd name="connsiteX29" fmla="*/ 1514764 w 5735782"/>
              <a:gd name="connsiteY29" fmla="*/ 711200 h 4396509"/>
              <a:gd name="connsiteX30" fmla="*/ 1671782 w 5735782"/>
              <a:gd name="connsiteY30" fmla="*/ 1182255 h 4396509"/>
              <a:gd name="connsiteX31" fmla="*/ 849746 w 5735782"/>
              <a:gd name="connsiteY31" fmla="*/ 2152073 h 4396509"/>
              <a:gd name="connsiteX32" fmla="*/ 1006764 w 5735782"/>
              <a:gd name="connsiteY32" fmla="*/ 2595418 h 4396509"/>
              <a:gd name="connsiteX33" fmla="*/ 572655 w 5735782"/>
              <a:gd name="connsiteY33" fmla="*/ 2724728 h 4396509"/>
              <a:gd name="connsiteX34" fmla="*/ 591127 w 5735782"/>
              <a:gd name="connsiteY34" fmla="*/ 2807855 h 4396509"/>
              <a:gd name="connsiteX35" fmla="*/ 27709 w 5735782"/>
              <a:gd name="connsiteY35" fmla="*/ 2955637 h 4396509"/>
              <a:gd name="connsiteX36" fmla="*/ 0 w 5735782"/>
              <a:gd name="connsiteY36" fmla="*/ 9237 h 4396509"/>
              <a:gd name="connsiteX0" fmla="*/ 0 w 5735782"/>
              <a:gd name="connsiteY0" fmla="*/ 9237 h 4396509"/>
              <a:gd name="connsiteX1" fmla="*/ 5726546 w 5735782"/>
              <a:gd name="connsiteY1" fmla="*/ 0 h 4396509"/>
              <a:gd name="connsiteX2" fmla="*/ 5735782 w 5735782"/>
              <a:gd name="connsiteY2" fmla="*/ 4396509 h 4396509"/>
              <a:gd name="connsiteX3" fmla="*/ 1394691 w 5735782"/>
              <a:gd name="connsiteY3" fmla="*/ 4396509 h 4396509"/>
              <a:gd name="connsiteX4" fmla="*/ 1366982 w 5735782"/>
              <a:gd name="connsiteY4" fmla="*/ 4036291 h 4396509"/>
              <a:gd name="connsiteX5" fmla="*/ 1865746 w 5735782"/>
              <a:gd name="connsiteY5" fmla="*/ 4294909 h 4396509"/>
              <a:gd name="connsiteX6" fmla="*/ 3066473 w 5735782"/>
              <a:gd name="connsiteY6" fmla="*/ 4239491 h 4396509"/>
              <a:gd name="connsiteX7" fmla="*/ 3048000 w 5735782"/>
              <a:gd name="connsiteY7" fmla="*/ 4045528 h 4396509"/>
              <a:gd name="connsiteX8" fmla="*/ 3648364 w 5735782"/>
              <a:gd name="connsiteY8" fmla="*/ 3925455 h 4396509"/>
              <a:gd name="connsiteX9" fmla="*/ 3925455 w 5735782"/>
              <a:gd name="connsiteY9" fmla="*/ 2900218 h 4396509"/>
              <a:gd name="connsiteX10" fmla="*/ 3897746 w 5735782"/>
              <a:gd name="connsiteY10" fmla="*/ 2743200 h 4396509"/>
              <a:gd name="connsiteX11" fmla="*/ 4267200 w 5735782"/>
              <a:gd name="connsiteY11" fmla="*/ 2586182 h 4396509"/>
              <a:gd name="connsiteX12" fmla="*/ 4535055 w 5735782"/>
              <a:gd name="connsiteY12" fmla="*/ 3768437 h 4396509"/>
              <a:gd name="connsiteX13" fmla="*/ 4849091 w 5735782"/>
              <a:gd name="connsiteY13" fmla="*/ 3676073 h 4396509"/>
              <a:gd name="connsiteX14" fmla="*/ 4858327 w 5735782"/>
              <a:gd name="connsiteY14" fmla="*/ 3297382 h 4396509"/>
              <a:gd name="connsiteX15" fmla="*/ 5080000 w 5735782"/>
              <a:gd name="connsiteY15" fmla="*/ 2964873 h 4396509"/>
              <a:gd name="connsiteX16" fmla="*/ 5486400 w 5735782"/>
              <a:gd name="connsiteY16" fmla="*/ 2817091 h 4396509"/>
              <a:gd name="connsiteX17" fmla="*/ 5624946 w 5735782"/>
              <a:gd name="connsiteY17" fmla="*/ 2586182 h 4396509"/>
              <a:gd name="connsiteX18" fmla="*/ 5560291 w 5735782"/>
              <a:gd name="connsiteY18" fmla="*/ 2299855 h 4396509"/>
              <a:gd name="connsiteX19" fmla="*/ 5504873 w 5735782"/>
              <a:gd name="connsiteY19" fmla="*/ 2299855 h 4396509"/>
              <a:gd name="connsiteX20" fmla="*/ 5467927 w 5735782"/>
              <a:gd name="connsiteY20" fmla="*/ 1874982 h 4396509"/>
              <a:gd name="connsiteX21" fmla="*/ 5495637 w 5735782"/>
              <a:gd name="connsiteY21" fmla="*/ 1487055 h 4396509"/>
              <a:gd name="connsiteX22" fmla="*/ 5430982 w 5735782"/>
              <a:gd name="connsiteY22" fmla="*/ 775855 h 4396509"/>
              <a:gd name="connsiteX23" fmla="*/ 5384800 w 5735782"/>
              <a:gd name="connsiteY23" fmla="*/ 341746 h 4396509"/>
              <a:gd name="connsiteX24" fmla="*/ 5264727 w 5735782"/>
              <a:gd name="connsiteY24" fmla="*/ 73891 h 4396509"/>
              <a:gd name="connsiteX25" fmla="*/ 4636655 w 5735782"/>
              <a:gd name="connsiteY25" fmla="*/ 314037 h 4396509"/>
              <a:gd name="connsiteX26" fmla="*/ 4193309 w 5735782"/>
              <a:gd name="connsiteY26" fmla="*/ 434109 h 4396509"/>
              <a:gd name="connsiteX27" fmla="*/ 4193309 w 5735782"/>
              <a:gd name="connsiteY27" fmla="*/ 581891 h 4396509"/>
              <a:gd name="connsiteX28" fmla="*/ 3149600 w 5735782"/>
              <a:gd name="connsiteY28" fmla="*/ 452582 h 4396509"/>
              <a:gd name="connsiteX29" fmla="*/ 1514764 w 5735782"/>
              <a:gd name="connsiteY29" fmla="*/ 711200 h 4396509"/>
              <a:gd name="connsiteX30" fmla="*/ 1671782 w 5735782"/>
              <a:gd name="connsiteY30" fmla="*/ 1182255 h 4396509"/>
              <a:gd name="connsiteX31" fmla="*/ 849746 w 5735782"/>
              <a:gd name="connsiteY31" fmla="*/ 2152073 h 4396509"/>
              <a:gd name="connsiteX32" fmla="*/ 1006764 w 5735782"/>
              <a:gd name="connsiteY32" fmla="*/ 2595418 h 4396509"/>
              <a:gd name="connsiteX33" fmla="*/ 572655 w 5735782"/>
              <a:gd name="connsiteY33" fmla="*/ 2724728 h 4396509"/>
              <a:gd name="connsiteX34" fmla="*/ 591127 w 5735782"/>
              <a:gd name="connsiteY34" fmla="*/ 2807855 h 4396509"/>
              <a:gd name="connsiteX35" fmla="*/ 27709 w 5735782"/>
              <a:gd name="connsiteY35" fmla="*/ 2955637 h 4396509"/>
              <a:gd name="connsiteX36" fmla="*/ 0 w 5735782"/>
              <a:gd name="connsiteY36" fmla="*/ 9237 h 439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735782" h="4396509">
                <a:moveTo>
                  <a:pt x="0" y="9237"/>
                </a:moveTo>
                <a:lnTo>
                  <a:pt x="5726546" y="0"/>
                </a:lnTo>
                <a:cubicBezTo>
                  <a:pt x="5729625" y="1465503"/>
                  <a:pt x="5732703" y="2931006"/>
                  <a:pt x="5735782" y="4396509"/>
                </a:cubicBezTo>
                <a:lnTo>
                  <a:pt x="1394691" y="4396509"/>
                </a:lnTo>
                <a:lnTo>
                  <a:pt x="1366982" y="4036291"/>
                </a:lnTo>
                <a:lnTo>
                  <a:pt x="1865746" y="4294909"/>
                </a:lnTo>
                <a:lnTo>
                  <a:pt x="3066473" y="4239491"/>
                </a:lnTo>
                <a:lnTo>
                  <a:pt x="3048000" y="4045528"/>
                </a:lnTo>
                <a:lnTo>
                  <a:pt x="3648364" y="3925455"/>
                </a:lnTo>
                <a:lnTo>
                  <a:pt x="3925455" y="2900218"/>
                </a:lnTo>
                <a:lnTo>
                  <a:pt x="3897746" y="2743200"/>
                </a:lnTo>
                <a:lnTo>
                  <a:pt x="4267200" y="2586182"/>
                </a:lnTo>
                <a:lnTo>
                  <a:pt x="4535055" y="3768437"/>
                </a:lnTo>
                <a:lnTo>
                  <a:pt x="4849091" y="3676073"/>
                </a:lnTo>
                <a:lnTo>
                  <a:pt x="4858327" y="3297382"/>
                </a:lnTo>
                <a:lnTo>
                  <a:pt x="5080000" y="2964873"/>
                </a:lnTo>
                <a:lnTo>
                  <a:pt x="5486400" y="2817091"/>
                </a:lnTo>
                <a:lnTo>
                  <a:pt x="5624946" y="2586182"/>
                </a:lnTo>
                <a:lnTo>
                  <a:pt x="5560291" y="2299855"/>
                </a:lnTo>
                <a:lnTo>
                  <a:pt x="5504873" y="2299855"/>
                </a:lnTo>
                <a:lnTo>
                  <a:pt x="5467927" y="1874982"/>
                </a:lnTo>
                <a:lnTo>
                  <a:pt x="5495637" y="1487055"/>
                </a:lnTo>
                <a:lnTo>
                  <a:pt x="5430982" y="775855"/>
                </a:lnTo>
                <a:lnTo>
                  <a:pt x="5384800" y="341746"/>
                </a:lnTo>
                <a:lnTo>
                  <a:pt x="5264727" y="73891"/>
                </a:lnTo>
                <a:lnTo>
                  <a:pt x="4636655" y="314037"/>
                </a:lnTo>
                <a:lnTo>
                  <a:pt x="4193309" y="434109"/>
                </a:lnTo>
                <a:lnTo>
                  <a:pt x="4193309" y="581891"/>
                </a:lnTo>
                <a:lnTo>
                  <a:pt x="3149600" y="452582"/>
                </a:lnTo>
                <a:lnTo>
                  <a:pt x="1514764" y="711200"/>
                </a:lnTo>
                <a:lnTo>
                  <a:pt x="1671782" y="1182255"/>
                </a:lnTo>
                <a:lnTo>
                  <a:pt x="849746" y="2152073"/>
                </a:lnTo>
                <a:lnTo>
                  <a:pt x="1006764" y="2595418"/>
                </a:lnTo>
                <a:lnTo>
                  <a:pt x="572655" y="2724728"/>
                </a:lnTo>
                <a:lnTo>
                  <a:pt x="591127" y="2807855"/>
                </a:lnTo>
                <a:lnTo>
                  <a:pt x="27709" y="2955637"/>
                </a:lnTo>
                <a:lnTo>
                  <a:pt x="0" y="9237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280D4DDD-7DCA-6E26-1F36-2BF4EEA494D6}"/>
              </a:ext>
            </a:extLst>
          </p:cNvPr>
          <p:cNvSpPr/>
          <p:nvPr/>
        </p:nvSpPr>
        <p:spPr>
          <a:xfrm>
            <a:off x="258618" y="4137895"/>
            <a:ext cx="1514764" cy="1634836"/>
          </a:xfrm>
          <a:custGeom>
            <a:avLst/>
            <a:gdLst>
              <a:gd name="connsiteX0" fmla="*/ 36946 w 1514764"/>
              <a:gd name="connsiteY0" fmla="*/ 166254 h 1634836"/>
              <a:gd name="connsiteX1" fmla="*/ 618837 w 1514764"/>
              <a:gd name="connsiteY1" fmla="*/ 0 h 1634836"/>
              <a:gd name="connsiteX2" fmla="*/ 554182 w 1514764"/>
              <a:gd name="connsiteY2" fmla="*/ 508000 h 1634836"/>
              <a:gd name="connsiteX3" fmla="*/ 1163782 w 1514764"/>
              <a:gd name="connsiteY3" fmla="*/ 1062182 h 1634836"/>
              <a:gd name="connsiteX4" fmla="*/ 1450109 w 1514764"/>
              <a:gd name="connsiteY4" fmla="*/ 1320800 h 1634836"/>
              <a:gd name="connsiteX5" fmla="*/ 1514764 w 1514764"/>
              <a:gd name="connsiteY5" fmla="*/ 1607127 h 1634836"/>
              <a:gd name="connsiteX6" fmla="*/ 0 w 1514764"/>
              <a:gd name="connsiteY6" fmla="*/ 1634836 h 1634836"/>
              <a:gd name="connsiteX7" fmla="*/ 36946 w 1514764"/>
              <a:gd name="connsiteY7" fmla="*/ 166254 h 163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4764" h="1634836">
                <a:moveTo>
                  <a:pt x="36946" y="166254"/>
                </a:moveTo>
                <a:lnTo>
                  <a:pt x="618837" y="0"/>
                </a:lnTo>
                <a:lnTo>
                  <a:pt x="554182" y="508000"/>
                </a:lnTo>
                <a:lnTo>
                  <a:pt x="1163782" y="1062182"/>
                </a:lnTo>
                <a:lnTo>
                  <a:pt x="1450109" y="1320800"/>
                </a:lnTo>
                <a:lnTo>
                  <a:pt x="1514764" y="1607127"/>
                </a:lnTo>
                <a:lnTo>
                  <a:pt x="0" y="1634836"/>
                </a:lnTo>
                <a:lnTo>
                  <a:pt x="36946" y="166254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CFA81EB-D7A5-7B65-DA70-3096234A5F11}"/>
              </a:ext>
            </a:extLst>
          </p:cNvPr>
          <p:cNvSpPr txBox="1"/>
          <p:nvPr/>
        </p:nvSpPr>
        <p:spPr>
          <a:xfrm>
            <a:off x="6585526" y="5912992"/>
            <a:ext cx="536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usunięto zapisy dotyczące użytku ekologicznego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 terenie przeznaczonym pod zabudowę do funkcji mieszkaniowej dodano funkcję usługową jako towarzysząca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81917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A2A06A5-8B29-DEE7-1781-A8366FD46A43}"/>
              </a:ext>
            </a:extLst>
          </p:cNvPr>
          <p:cNvSpPr txBox="1"/>
          <p:nvPr/>
        </p:nvSpPr>
        <p:spPr>
          <a:xfrm>
            <a:off x="116820" y="1312540"/>
            <a:ext cx="528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OBOWIĄZUJĄCY</a:t>
            </a:r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E31C445-247E-B08B-C97F-781CA6404557}"/>
              </a:ext>
            </a:extLst>
          </p:cNvPr>
          <p:cNvSpPr txBox="1"/>
          <p:nvPr/>
        </p:nvSpPr>
        <p:spPr>
          <a:xfrm>
            <a:off x="6190378" y="1313516"/>
            <a:ext cx="294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PLANU</a:t>
            </a:r>
            <a:endParaRPr lang="pl-PL" sz="16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BDAAE3-E015-11D0-8A64-C33280991348}"/>
              </a:ext>
            </a:extLst>
          </p:cNvPr>
          <p:cNvSpPr txBox="1"/>
          <p:nvPr/>
        </p:nvSpPr>
        <p:spPr>
          <a:xfrm>
            <a:off x="8977292" y="0"/>
            <a:ext cx="3214708" cy="58477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W MIEJSCOWYM PLANIE  załącznik nr 3</a:t>
            </a:r>
            <a:endParaRPr lang="pl-PL" sz="16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46BE9B-63CB-96A2-7E03-58370605C6C2}"/>
              </a:ext>
            </a:extLst>
          </p:cNvPr>
          <p:cNvSpPr txBox="1"/>
          <p:nvPr/>
        </p:nvSpPr>
        <p:spPr>
          <a:xfrm>
            <a:off x="0" y="0"/>
            <a:ext cx="57435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miejscowego planu zagospodarowania   przestrzennego</a:t>
            </a:r>
          </a:p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wsi Lipinki Szlacheckie</a:t>
            </a:r>
            <a:endParaRPr lang="pl-PL" sz="1600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7E7B4C5-D4B0-8D32-BD7F-FD2D12195E14}"/>
              </a:ext>
            </a:extLst>
          </p:cNvPr>
          <p:cNvSpPr txBox="1"/>
          <p:nvPr/>
        </p:nvSpPr>
        <p:spPr>
          <a:xfrm>
            <a:off x="5854577" y="246221"/>
            <a:ext cx="303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owierzchnia – 0,20 ha   </a:t>
            </a:r>
            <a:endParaRPr lang="pl-PL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8BAFCD-95F4-5292-816E-C85D409FD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652" y="1843087"/>
            <a:ext cx="5888528" cy="291364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9D9E9F4-A899-E7E9-DE2D-BEC1B5A50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17"/>
          <a:stretch/>
        </p:blipFill>
        <p:spPr>
          <a:xfrm>
            <a:off x="116820" y="1843088"/>
            <a:ext cx="5823005" cy="291364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2361A91F-7833-8ECC-8D4F-E47F1AE72127}"/>
              </a:ext>
            </a:extLst>
          </p:cNvPr>
          <p:cNvSpPr/>
          <p:nvPr/>
        </p:nvSpPr>
        <p:spPr>
          <a:xfrm>
            <a:off x="2235200" y="2512291"/>
            <a:ext cx="2484582" cy="1893454"/>
          </a:xfrm>
          <a:custGeom>
            <a:avLst/>
            <a:gdLst>
              <a:gd name="connsiteX0" fmla="*/ 572655 w 2484582"/>
              <a:gd name="connsiteY0" fmla="*/ 0 h 1893454"/>
              <a:gd name="connsiteX1" fmla="*/ 2484582 w 2484582"/>
              <a:gd name="connsiteY1" fmla="*/ 295564 h 1893454"/>
              <a:gd name="connsiteX2" fmla="*/ 2022764 w 2484582"/>
              <a:gd name="connsiteY2" fmla="*/ 1893454 h 1893454"/>
              <a:gd name="connsiteX3" fmla="*/ 0 w 2484582"/>
              <a:gd name="connsiteY3" fmla="*/ 1385454 h 1893454"/>
              <a:gd name="connsiteX4" fmla="*/ 572655 w 2484582"/>
              <a:gd name="connsiteY4" fmla="*/ 0 h 189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582" h="1893454">
                <a:moveTo>
                  <a:pt x="572655" y="0"/>
                </a:moveTo>
                <a:lnTo>
                  <a:pt x="2484582" y="295564"/>
                </a:lnTo>
                <a:lnTo>
                  <a:pt x="2022764" y="1893454"/>
                </a:lnTo>
                <a:lnTo>
                  <a:pt x="0" y="1385454"/>
                </a:lnTo>
                <a:lnTo>
                  <a:pt x="572655" y="0"/>
                </a:lnTo>
                <a:close/>
              </a:path>
            </a:pathLst>
          </a:custGeom>
          <a:noFill/>
          <a:ln w="730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E3D5063B-11D5-3EA0-FF49-ED109D1A9D7C}"/>
              </a:ext>
            </a:extLst>
          </p:cNvPr>
          <p:cNvSpPr/>
          <p:nvPr/>
        </p:nvSpPr>
        <p:spPr>
          <a:xfrm>
            <a:off x="138545" y="1856509"/>
            <a:ext cx="5791200" cy="2890982"/>
          </a:xfrm>
          <a:custGeom>
            <a:avLst/>
            <a:gdLst>
              <a:gd name="connsiteX0" fmla="*/ 9237 w 5791200"/>
              <a:gd name="connsiteY0" fmla="*/ 0 h 2890982"/>
              <a:gd name="connsiteX1" fmla="*/ 5791200 w 5791200"/>
              <a:gd name="connsiteY1" fmla="*/ 18473 h 2890982"/>
              <a:gd name="connsiteX2" fmla="*/ 5772728 w 5791200"/>
              <a:gd name="connsiteY2" fmla="*/ 2890982 h 2890982"/>
              <a:gd name="connsiteX3" fmla="*/ 4193310 w 5791200"/>
              <a:gd name="connsiteY3" fmla="*/ 2595418 h 2890982"/>
              <a:gd name="connsiteX4" fmla="*/ 4682837 w 5791200"/>
              <a:gd name="connsiteY4" fmla="*/ 923636 h 2890982"/>
              <a:gd name="connsiteX5" fmla="*/ 2613891 w 5791200"/>
              <a:gd name="connsiteY5" fmla="*/ 563418 h 2890982"/>
              <a:gd name="connsiteX6" fmla="*/ 2004291 w 5791200"/>
              <a:gd name="connsiteY6" fmla="*/ 2078182 h 2890982"/>
              <a:gd name="connsiteX7" fmla="*/ 655782 w 5791200"/>
              <a:gd name="connsiteY7" fmla="*/ 2872509 h 2890982"/>
              <a:gd name="connsiteX8" fmla="*/ 0 w 5791200"/>
              <a:gd name="connsiteY8" fmla="*/ 2872509 h 2890982"/>
              <a:gd name="connsiteX9" fmla="*/ 9237 w 5791200"/>
              <a:gd name="connsiteY9" fmla="*/ 0 h 289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1200" h="2890982">
                <a:moveTo>
                  <a:pt x="9237" y="0"/>
                </a:moveTo>
                <a:lnTo>
                  <a:pt x="5791200" y="18473"/>
                </a:lnTo>
                <a:lnTo>
                  <a:pt x="5772728" y="2890982"/>
                </a:lnTo>
                <a:lnTo>
                  <a:pt x="4193310" y="2595418"/>
                </a:lnTo>
                <a:lnTo>
                  <a:pt x="4682837" y="923636"/>
                </a:lnTo>
                <a:lnTo>
                  <a:pt x="2613891" y="563418"/>
                </a:lnTo>
                <a:lnTo>
                  <a:pt x="2004291" y="2078182"/>
                </a:lnTo>
                <a:lnTo>
                  <a:pt x="655782" y="2872509"/>
                </a:lnTo>
                <a:lnTo>
                  <a:pt x="0" y="2872509"/>
                </a:lnTo>
                <a:lnTo>
                  <a:pt x="9237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olny kształt: kształt 20">
            <a:extLst>
              <a:ext uri="{FF2B5EF4-FFF2-40B4-BE49-F238E27FC236}">
                <a16:creationId xmlns:a16="http://schemas.microsoft.com/office/drawing/2014/main" id="{D03CAD12-5AD7-929F-EE8A-32CF0634449D}"/>
              </a:ext>
            </a:extLst>
          </p:cNvPr>
          <p:cNvSpPr/>
          <p:nvPr/>
        </p:nvSpPr>
        <p:spPr>
          <a:xfrm>
            <a:off x="794327" y="3962399"/>
            <a:ext cx="4996873" cy="775854"/>
          </a:xfrm>
          <a:custGeom>
            <a:avLst/>
            <a:gdLst>
              <a:gd name="connsiteX0" fmla="*/ 0 w 4996873"/>
              <a:gd name="connsiteY0" fmla="*/ 766618 h 775854"/>
              <a:gd name="connsiteX1" fmla="*/ 1330037 w 4996873"/>
              <a:gd name="connsiteY1" fmla="*/ 0 h 775854"/>
              <a:gd name="connsiteX2" fmla="*/ 3546764 w 4996873"/>
              <a:gd name="connsiteY2" fmla="*/ 526473 h 775854"/>
              <a:gd name="connsiteX3" fmla="*/ 4516582 w 4996873"/>
              <a:gd name="connsiteY3" fmla="*/ 683491 h 775854"/>
              <a:gd name="connsiteX4" fmla="*/ 4996873 w 4996873"/>
              <a:gd name="connsiteY4" fmla="*/ 775854 h 775854"/>
              <a:gd name="connsiteX5" fmla="*/ 0 w 4996873"/>
              <a:gd name="connsiteY5" fmla="*/ 766618 h 775854"/>
              <a:gd name="connsiteX0" fmla="*/ 0 w 4996873"/>
              <a:gd name="connsiteY0" fmla="*/ 766618 h 775854"/>
              <a:gd name="connsiteX1" fmla="*/ 1330037 w 4996873"/>
              <a:gd name="connsiteY1" fmla="*/ 0 h 775854"/>
              <a:gd name="connsiteX2" fmla="*/ 3546764 w 4996873"/>
              <a:gd name="connsiteY2" fmla="*/ 526473 h 775854"/>
              <a:gd name="connsiteX3" fmla="*/ 3602182 w 4996873"/>
              <a:gd name="connsiteY3" fmla="*/ 554183 h 775854"/>
              <a:gd name="connsiteX4" fmla="*/ 4516582 w 4996873"/>
              <a:gd name="connsiteY4" fmla="*/ 683491 h 775854"/>
              <a:gd name="connsiteX5" fmla="*/ 4996873 w 4996873"/>
              <a:gd name="connsiteY5" fmla="*/ 775854 h 775854"/>
              <a:gd name="connsiteX6" fmla="*/ 0 w 4996873"/>
              <a:gd name="connsiteY6" fmla="*/ 766618 h 775854"/>
              <a:gd name="connsiteX0" fmla="*/ 0 w 4996873"/>
              <a:gd name="connsiteY0" fmla="*/ 766618 h 775854"/>
              <a:gd name="connsiteX1" fmla="*/ 1330037 w 4996873"/>
              <a:gd name="connsiteY1" fmla="*/ 0 h 775854"/>
              <a:gd name="connsiteX2" fmla="*/ 3546764 w 4996873"/>
              <a:gd name="connsiteY2" fmla="*/ 526473 h 775854"/>
              <a:gd name="connsiteX3" fmla="*/ 3583709 w 4996873"/>
              <a:gd name="connsiteY3" fmla="*/ 489528 h 775854"/>
              <a:gd name="connsiteX4" fmla="*/ 4516582 w 4996873"/>
              <a:gd name="connsiteY4" fmla="*/ 683491 h 775854"/>
              <a:gd name="connsiteX5" fmla="*/ 4996873 w 4996873"/>
              <a:gd name="connsiteY5" fmla="*/ 775854 h 775854"/>
              <a:gd name="connsiteX6" fmla="*/ 0 w 4996873"/>
              <a:gd name="connsiteY6" fmla="*/ 766618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873" h="775854">
                <a:moveTo>
                  <a:pt x="0" y="766618"/>
                </a:moveTo>
                <a:lnTo>
                  <a:pt x="1330037" y="0"/>
                </a:lnTo>
                <a:lnTo>
                  <a:pt x="3546764" y="526473"/>
                </a:lnTo>
                <a:lnTo>
                  <a:pt x="3583709" y="489528"/>
                </a:lnTo>
                <a:lnTo>
                  <a:pt x="4516582" y="683491"/>
                </a:lnTo>
                <a:lnTo>
                  <a:pt x="4996873" y="775854"/>
                </a:lnTo>
                <a:lnTo>
                  <a:pt x="0" y="76661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8C627A9-8991-F0E0-81C6-3D880E0148E9}"/>
              </a:ext>
            </a:extLst>
          </p:cNvPr>
          <p:cNvSpPr txBox="1"/>
          <p:nvPr/>
        </p:nvSpPr>
        <p:spPr>
          <a:xfrm>
            <a:off x="6096000" y="4947744"/>
            <a:ext cx="597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powiększono teren przeznaczony pod zabudowę mieszkaniową oraz dopuszczono budowę domu mieszkalnego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81004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A2A06A5-8B29-DEE7-1781-A8366FD46A43}"/>
              </a:ext>
            </a:extLst>
          </p:cNvPr>
          <p:cNvSpPr txBox="1"/>
          <p:nvPr/>
        </p:nvSpPr>
        <p:spPr>
          <a:xfrm>
            <a:off x="116820" y="702944"/>
            <a:ext cx="528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OBOWIĄZUJĄCY</a:t>
            </a:r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E31C445-247E-B08B-C97F-781CA6404557}"/>
              </a:ext>
            </a:extLst>
          </p:cNvPr>
          <p:cNvSpPr txBox="1"/>
          <p:nvPr/>
        </p:nvSpPr>
        <p:spPr>
          <a:xfrm>
            <a:off x="6190378" y="703920"/>
            <a:ext cx="294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PLANU</a:t>
            </a:r>
            <a:endParaRPr lang="pl-PL" sz="16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BDAAE3-E015-11D0-8A64-C33280991348}"/>
              </a:ext>
            </a:extLst>
          </p:cNvPr>
          <p:cNvSpPr txBox="1"/>
          <p:nvPr/>
        </p:nvSpPr>
        <p:spPr>
          <a:xfrm>
            <a:off x="8977292" y="0"/>
            <a:ext cx="3214708" cy="58477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W MIEJSCOWYM PLANIE  załącznik nr 4</a:t>
            </a:r>
            <a:endParaRPr lang="pl-PL" sz="16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46BE9B-63CB-96A2-7E03-58370605C6C2}"/>
              </a:ext>
            </a:extLst>
          </p:cNvPr>
          <p:cNvSpPr txBox="1"/>
          <p:nvPr/>
        </p:nvSpPr>
        <p:spPr>
          <a:xfrm>
            <a:off x="0" y="0"/>
            <a:ext cx="57435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miejscowego planu zagospodarowania   przestrzennego</a:t>
            </a:r>
          </a:p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wsi Lipinki Szlacheckie</a:t>
            </a:r>
            <a:endParaRPr lang="pl-PL" sz="1600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7E7B4C5-D4B0-8D32-BD7F-FD2D12195E14}"/>
              </a:ext>
            </a:extLst>
          </p:cNvPr>
          <p:cNvSpPr txBox="1"/>
          <p:nvPr/>
        </p:nvSpPr>
        <p:spPr>
          <a:xfrm>
            <a:off x="5854577" y="246221"/>
            <a:ext cx="303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owierzchnia – 0,52 ha   </a:t>
            </a:r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4B41B4-3A5C-AC63-0309-41DDFA45E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4"/>
          <a:stretch/>
        </p:blipFill>
        <p:spPr>
          <a:xfrm>
            <a:off x="6279886" y="1126841"/>
            <a:ext cx="4683678" cy="5051386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grpSp>
        <p:nvGrpSpPr>
          <p:cNvPr id="19" name="Grupa 18">
            <a:extLst>
              <a:ext uri="{FF2B5EF4-FFF2-40B4-BE49-F238E27FC236}">
                <a16:creationId xmlns:a16="http://schemas.microsoft.com/office/drawing/2014/main" id="{CD03C526-D68F-E77C-9D91-11408A974E4C}"/>
              </a:ext>
            </a:extLst>
          </p:cNvPr>
          <p:cNvGrpSpPr/>
          <p:nvPr/>
        </p:nvGrpSpPr>
        <p:grpSpPr>
          <a:xfrm>
            <a:off x="157018" y="1126842"/>
            <a:ext cx="5586557" cy="5074436"/>
            <a:chOff x="157018" y="1126841"/>
            <a:chExt cx="5867231" cy="5329381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90CC3DD2-B813-3078-729B-10EABDE61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646" y="1126841"/>
              <a:ext cx="5864603" cy="5320144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70354C9A-BF7C-896E-CDBE-5D02A17BEAFD}"/>
                </a:ext>
              </a:extLst>
            </p:cNvPr>
            <p:cNvSpPr/>
            <p:nvPr/>
          </p:nvSpPr>
          <p:spPr>
            <a:xfrm>
              <a:off x="1209964" y="2253676"/>
              <a:ext cx="3833091" cy="3463637"/>
            </a:xfrm>
            <a:custGeom>
              <a:avLst/>
              <a:gdLst>
                <a:gd name="connsiteX0" fmla="*/ 480291 w 3833091"/>
                <a:gd name="connsiteY0" fmla="*/ 129309 h 3463637"/>
                <a:gd name="connsiteX1" fmla="*/ 3833091 w 3833091"/>
                <a:gd name="connsiteY1" fmla="*/ 0 h 3463637"/>
                <a:gd name="connsiteX2" fmla="*/ 3823854 w 3833091"/>
                <a:gd name="connsiteY2" fmla="*/ 1173019 h 3463637"/>
                <a:gd name="connsiteX3" fmla="*/ 2401454 w 3833091"/>
                <a:gd name="connsiteY3" fmla="*/ 1182255 h 3463637"/>
                <a:gd name="connsiteX4" fmla="*/ 2364509 w 3833091"/>
                <a:gd name="connsiteY4" fmla="*/ 3463637 h 3463637"/>
                <a:gd name="connsiteX5" fmla="*/ 0 w 3833091"/>
                <a:gd name="connsiteY5" fmla="*/ 3463637 h 3463637"/>
                <a:gd name="connsiteX6" fmla="*/ 304800 w 3833091"/>
                <a:gd name="connsiteY6" fmla="*/ 1967346 h 3463637"/>
                <a:gd name="connsiteX7" fmla="*/ 480291 w 3833091"/>
                <a:gd name="connsiteY7" fmla="*/ 129309 h 346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3091" h="3463637">
                  <a:moveTo>
                    <a:pt x="480291" y="129309"/>
                  </a:moveTo>
                  <a:lnTo>
                    <a:pt x="3833091" y="0"/>
                  </a:lnTo>
                  <a:lnTo>
                    <a:pt x="3823854" y="1173019"/>
                  </a:lnTo>
                  <a:lnTo>
                    <a:pt x="2401454" y="1182255"/>
                  </a:lnTo>
                  <a:lnTo>
                    <a:pt x="2364509" y="3463637"/>
                  </a:lnTo>
                  <a:lnTo>
                    <a:pt x="0" y="3463637"/>
                  </a:lnTo>
                  <a:lnTo>
                    <a:pt x="304800" y="1967346"/>
                  </a:lnTo>
                  <a:lnTo>
                    <a:pt x="480291" y="129309"/>
                  </a:lnTo>
                  <a:close/>
                </a:path>
              </a:pathLst>
            </a:custGeom>
            <a:noFill/>
            <a:ln w="857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662E8652-8F12-E368-3BC7-FFE15AE6D5F4}"/>
                </a:ext>
              </a:extLst>
            </p:cNvPr>
            <p:cNvSpPr/>
            <p:nvPr/>
          </p:nvSpPr>
          <p:spPr>
            <a:xfrm>
              <a:off x="157018" y="1136076"/>
              <a:ext cx="5837382" cy="5320146"/>
            </a:xfrm>
            <a:custGeom>
              <a:avLst/>
              <a:gdLst>
                <a:gd name="connsiteX0" fmla="*/ 0 w 5837382"/>
                <a:gd name="connsiteY0" fmla="*/ 0 h 5320146"/>
                <a:gd name="connsiteX1" fmla="*/ 5828146 w 5837382"/>
                <a:gd name="connsiteY1" fmla="*/ 9237 h 5320146"/>
                <a:gd name="connsiteX2" fmla="*/ 5837382 w 5837382"/>
                <a:gd name="connsiteY2" fmla="*/ 5320146 h 5320146"/>
                <a:gd name="connsiteX3" fmla="*/ 3380509 w 5837382"/>
                <a:gd name="connsiteY3" fmla="*/ 5283200 h 5320146"/>
                <a:gd name="connsiteX4" fmla="*/ 3491346 w 5837382"/>
                <a:gd name="connsiteY4" fmla="*/ 4599709 h 5320146"/>
                <a:gd name="connsiteX5" fmla="*/ 3546764 w 5837382"/>
                <a:gd name="connsiteY5" fmla="*/ 2392219 h 5320146"/>
                <a:gd name="connsiteX6" fmla="*/ 4996873 w 5837382"/>
                <a:gd name="connsiteY6" fmla="*/ 2299855 h 5320146"/>
                <a:gd name="connsiteX7" fmla="*/ 4950691 w 5837382"/>
                <a:gd name="connsiteY7" fmla="*/ 1080655 h 5320146"/>
                <a:gd name="connsiteX8" fmla="*/ 1514764 w 5837382"/>
                <a:gd name="connsiteY8" fmla="*/ 1191491 h 5320146"/>
                <a:gd name="connsiteX9" fmla="*/ 18473 w 5837382"/>
                <a:gd name="connsiteY9" fmla="*/ 1209964 h 5320146"/>
                <a:gd name="connsiteX10" fmla="*/ 0 w 5837382"/>
                <a:gd name="connsiteY10" fmla="*/ 0 h 5320146"/>
                <a:gd name="connsiteX0" fmla="*/ 0 w 5837382"/>
                <a:gd name="connsiteY0" fmla="*/ 0 h 5320146"/>
                <a:gd name="connsiteX1" fmla="*/ 5828146 w 5837382"/>
                <a:gd name="connsiteY1" fmla="*/ 9237 h 5320146"/>
                <a:gd name="connsiteX2" fmla="*/ 5837382 w 5837382"/>
                <a:gd name="connsiteY2" fmla="*/ 5320146 h 5320146"/>
                <a:gd name="connsiteX3" fmla="*/ 3380509 w 5837382"/>
                <a:gd name="connsiteY3" fmla="*/ 5283200 h 5320146"/>
                <a:gd name="connsiteX4" fmla="*/ 3491346 w 5837382"/>
                <a:gd name="connsiteY4" fmla="*/ 4599709 h 5320146"/>
                <a:gd name="connsiteX5" fmla="*/ 3546764 w 5837382"/>
                <a:gd name="connsiteY5" fmla="*/ 2392219 h 5320146"/>
                <a:gd name="connsiteX6" fmla="*/ 4950691 w 5837382"/>
                <a:gd name="connsiteY6" fmla="*/ 2336801 h 5320146"/>
                <a:gd name="connsiteX7" fmla="*/ 4950691 w 5837382"/>
                <a:gd name="connsiteY7" fmla="*/ 1080655 h 5320146"/>
                <a:gd name="connsiteX8" fmla="*/ 1514764 w 5837382"/>
                <a:gd name="connsiteY8" fmla="*/ 1191491 h 5320146"/>
                <a:gd name="connsiteX9" fmla="*/ 18473 w 5837382"/>
                <a:gd name="connsiteY9" fmla="*/ 1209964 h 5320146"/>
                <a:gd name="connsiteX10" fmla="*/ 0 w 5837382"/>
                <a:gd name="connsiteY10" fmla="*/ 0 h 5320146"/>
                <a:gd name="connsiteX0" fmla="*/ 0 w 5837382"/>
                <a:gd name="connsiteY0" fmla="*/ 0 h 5320146"/>
                <a:gd name="connsiteX1" fmla="*/ 5828146 w 5837382"/>
                <a:gd name="connsiteY1" fmla="*/ 9237 h 5320146"/>
                <a:gd name="connsiteX2" fmla="*/ 5837382 w 5837382"/>
                <a:gd name="connsiteY2" fmla="*/ 5320146 h 5320146"/>
                <a:gd name="connsiteX3" fmla="*/ 3380509 w 5837382"/>
                <a:gd name="connsiteY3" fmla="*/ 5283200 h 5320146"/>
                <a:gd name="connsiteX4" fmla="*/ 3491346 w 5837382"/>
                <a:gd name="connsiteY4" fmla="*/ 4599709 h 5320146"/>
                <a:gd name="connsiteX5" fmla="*/ 3546764 w 5837382"/>
                <a:gd name="connsiteY5" fmla="*/ 2392219 h 5320146"/>
                <a:gd name="connsiteX6" fmla="*/ 4941455 w 5837382"/>
                <a:gd name="connsiteY6" fmla="*/ 2373747 h 5320146"/>
                <a:gd name="connsiteX7" fmla="*/ 4950691 w 5837382"/>
                <a:gd name="connsiteY7" fmla="*/ 1080655 h 5320146"/>
                <a:gd name="connsiteX8" fmla="*/ 1514764 w 5837382"/>
                <a:gd name="connsiteY8" fmla="*/ 1191491 h 5320146"/>
                <a:gd name="connsiteX9" fmla="*/ 18473 w 5837382"/>
                <a:gd name="connsiteY9" fmla="*/ 1209964 h 5320146"/>
                <a:gd name="connsiteX10" fmla="*/ 0 w 5837382"/>
                <a:gd name="connsiteY10" fmla="*/ 0 h 532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7382" h="5320146">
                  <a:moveTo>
                    <a:pt x="0" y="0"/>
                  </a:moveTo>
                  <a:lnTo>
                    <a:pt x="5828146" y="9237"/>
                  </a:lnTo>
                  <a:cubicBezTo>
                    <a:pt x="5831225" y="1779540"/>
                    <a:pt x="5834303" y="3549843"/>
                    <a:pt x="5837382" y="5320146"/>
                  </a:cubicBezTo>
                  <a:lnTo>
                    <a:pt x="3380509" y="5283200"/>
                  </a:lnTo>
                  <a:lnTo>
                    <a:pt x="3491346" y="4599709"/>
                  </a:lnTo>
                  <a:lnTo>
                    <a:pt x="3546764" y="2392219"/>
                  </a:lnTo>
                  <a:lnTo>
                    <a:pt x="4941455" y="2373747"/>
                  </a:lnTo>
                  <a:cubicBezTo>
                    <a:pt x="4944534" y="1942716"/>
                    <a:pt x="4947612" y="1511686"/>
                    <a:pt x="4950691" y="1080655"/>
                  </a:cubicBezTo>
                  <a:lnTo>
                    <a:pt x="1514764" y="1191491"/>
                  </a:lnTo>
                  <a:lnTo>
                    <a:pt x="18473" y="1209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87B6BE89-B0D9-A400-4F07-059909C8D6C0}"/>
                </a:ext>
              </a:extLst>
            </p:cNvPr>
            <p:cNvSpPr/>
            <p:nvPr/>
          </p:nvSpPr>
          <p:spPr>
            <a:xfrm>
              <a:off x="175491" y="2309095"/>
              <a:ext cx="3509818" cy="4119417"/>
            </a:xfrm>
            <a:custGeom>
              <a:avLst/>
              <a:gdLst>
                <a:gd name="connsiteX0" fmla="*/ 0 w 3509818"/>
                <a:gd name="connsiteY0" fmla="*/ 0 h 4110181"/>
                <a:gd name="connsiteX1" fmla="*/ 1431636 w 3509818"/>
                <a:gd name="connsiteY1" fmla="*/ 18472 h 4110181"/>
                <a:gd name="connsiteX2" fmla="*/ 1209964 w 3509818"/>
                <a:gd name="connsiteY2" fmla="*/ 2041236 h 4110181"/>
                <a:gd name="connsiteX3" fmla="*/ 960582 w 3509818"/>
                <a:gd name="connsiteY3" fmla="*/ 3482109 h 4110181"/>
                <a:gd name="connsiteX4" fmla="*/ 3509818 w 3509818"/>
                <a:gd name="connsiteY4" fmla="*/ 3472872 h 4110181"/>
                <a:gd name="connsiteX5" fmla="*/ 3380509 w 3509818"/>
                <a:gd name="connsiteY5" fmla="*/ 4082472 h 4110181"/>
                <a:gd name="connsiteX6" fmla="*/ 0 w 3509818"/>
                <a:gd name="connsiteY6" fmla="*/ 4110181 h 4110181"/>
                <a:gd name="connsiteX7" fmla="*/ 0 w 3509818"/>
                <a:gd name="connsiteY7" fmla="*/ 0 h 4110181"/>
                <a:gd name="connsiteX0" fmla="*/ 0 w 3509818"/>
                <a:gd name="connsiteY0" fmla="*/ 0 h 4119417"/>
                <a:gd name="connsiteX1" fmla="*/ 1431636 w 3509818"/>
                <a:gd name="connsiteY1" fmla="*/ 18472 h 4119417"/>
                <a:gd name="connsiteX2" fmla="*/ 1209964 w 3509818"/>
                <a:gd name="connsiteY2" fmla="*/ 2041236 h 4119417"/>
                <a:gd name="connsiteX3" fmla="*/ 960582 w 3509818"/>
                <a:gd name="connsiteY3" fmla="*/ 3482109 h 4119417"/>
                <a:gd name="connsiteX4" fmla="*/ 3509818 w 3509818"/>
                <a:gd name="connsiteY4" fmla="*/ 3472872 h 4119417"/>
                <a:gd name="connsiteX5" fmla="*/ 3371273 w 3509818"/>
                <a:gd name="connsiteY5" fmla="*/ 4119417 h 4119417"/>
                <a:gd name="connsiteX6" fmla="*/ 0 w 3509818"/>
                <a:gd name="connsiteY6" fmla="*/ 4110181 h 4119417"/>
                <a:gd name="connsiteX7" fmla="*/ 0 w 3509818"/>
                <a:gd name="connsiteY7" fmla="*/ 0 h 411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9818" h="4119417">
                  <a:moveTo>
                    <a:pt x="0" y="0"/>
                  </a:moveTo>
                  <a:lnTo>
                    <a:pt x="1431636" y="18472"/>
                  </a:lnTo>
                  <a:lnTo>
                    <a:pt x="1209964" y="2041236"/>
                  </a:lnTo>
                  <a:lnTo>
                    <a:pt x="960582" y="3482109"/>
                  </a:lnTo>
                  <a:lnTo>
                    <a:pt x="3509818" y="3472872"/>
                  </a:lnTo>
                  <a:lnTo>
                    <a:pt x="3371273" y="4119417"/>
                  </a:lnTo>
                  <a:lnTo>
                    <a:pt x="0" y="4110181"/>
                  </a:lnTo>
                  <a:cubicBezTo>
                    <a:pt x="3079" y="2743199"/>
                    <a:pt x="6157" y="1376218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80A9430-1B86-B6EA-268E-08489878841F}"/>
              </a:ext>
            </a:extLst>
          </p:cNvPr>
          <p:cNvSpPr txBox="1"/>
          <p:nvPr/>
        </p:nvSpPr>
        <p:spPr>
          <a:xfrm>
            <a:off x="5876444" y="6201278"/>
            <a:ext cx="6156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kern="1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ujednolicono przeznaczenie terenu (wcześniej był teren mieszkaniowo-usługowy i zabudowa zagrodowa) oraz rozszerzono zakres usług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61945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A2A06A5-8B29-DEE7-1781-A8366FD46A43}"/>
              </a:ext>
            </a:extLst>
          </p:cNvPr>
          <p:cNvSpPr txBox="1"/>
          <p:nvPr/>
        </p:nvSpPr>
        <p:spPr>
          <a:xfrm>
            <a:off x="151752" y="690997"/>
            <a:ext cx="4475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OBOWIĄZUJĄCY</a:t>
            </a:r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E31C445-247E-B08B-C97F-781CA6404557}"/>
              </a:ext>
            </a:extLst>
          </p:cNvPr>
          <p:cNvSpPr txBox="1"/>
          <p:nvPr/>
        </p:nvSpPr>
        <p:spPr>
          <a:xfrm>
            <a:off x="6346729" y="729477"/>
            <a:ext cx="294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PLANU</a:t>
            </a:r>
            <a:endParaRPr lang="pl-PL" sz="16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BDAAE3-E015-11D0-8A64-C33280991348}"/>
              </a:ext>
            </a:extLst>
          </p:cNvPr>
          <p:cNvSpPr txBox="1"/>
          <p:nvPr/>
        </p:nvSpPr>
        <p:spPr>
          <a:xfrm>
            <a:off x="8977292" y="0"/>
            <a:ext cx="3214708" cy="58477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W MIEJSCOWYM PLANIE  załącznik nr 5</a:t>
            </a:r>
            <a:endParaRPr lang="pl-PL" sz="16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46BE9B-63CB-96A2-7E03-58370605C6C2}"/>
              </a:ext>
            </a:extLst>
          </p:cNvPr>
          <p:cNvSpPr txBox="1"/>
          <p:nvPr/>
        </p:nvSpPr>
        <p:spPr>
          <a:xfrm>
            <a:off x="0" y="0"/>
            <a:ext cx="57435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miejscowego planu zagospodarowania   przestrzennego</a:t>
            </a:r>
          </a:p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wsi Lipinki Szlacheckie</a:t>
            </a:r>
            <a:endParaRPr lang="pl-PL" sz="1600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7E7B4C5-D4B0-8D32-BD7F-FD2D12195E14}"/>
              </a:ext>
            </a:extLst>
          </p:cNvPr>
          <p:cNvSpPr txBox="1"/>
          <p:nvPr/>
        </p:nvSpPr>
        <p:spPr>
          <a:xfrm>
            <a:off x="5854577" y="246221"/>
            <a:ext cx="303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owierzchnia – 1,40 ha   </a:t>
            </a:r>
            <a:endParaRPr lang="pl-PL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490AF6-F7B6-550D-83D2-3C842F51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730" y="1143094"/>
            <a:ext cx="4395161" cy="5117399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grpSp>
        <p:nvGrpSpPr>
          <p:cNvPr id="18" name="Grupa 17">
            <a:extLst>
              <a:ext uri="{FF2B5EF4-FFF2-40B4-BE49-F238E27FC236}">
                <a16:creationId xmlns:a16="http://schemas.microsoft.com/office/drawing/2014/main" id="{7CCD3ED1-AB8F-AB81-1A98-DE0F0CFBEB7B}"/>
              </a:ext>
            </a:extLst>
          </p:cNvPr>
          <p:cNvGrpSpPr/>
          <p:nvPr/>
        </p:nvGrpSpPr>
        <p:grpSpPr>
          <a:xfrm>
            <a:off x="147372" y="1062182"/>
            <a:ext cx="4138301" cy="5244116"/>
            <a:chOff x="147372" y="1062182"/>
            <a:chExt cx="4480046" cy="5677180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02827DB6-BA8F-139F-E8C0-78D5C633E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52" y="1068031"/>
              <a:ext cx="4475666" cy="5671331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8A609E11-2CD5-4021-933E-4B69966A4301}"/>
                </a:ext>
              </a:extLst>
            </p:cNvPr>
            <p:cNvSpPr/>
            <p:nvPr/>
          </p:nvSpPr>
          <p:spPr>
            <a:xfrm>
              <a:off x="655782" y="1293091"/>
              <a:ext cx="3768436" cy="4895273"/>
            </a:xfrm>
            <a:custGeom>
              <a:avLst/>
              <a:gdLst>
                <a:gd name="connsiteX0" fmla="*/ 0 w 3768436"/>
                <a:gd name="connsiteY0" fmla="*/ 489527 h 4895273"/>
                <a:gd name="connsiteX1" fmla="*/ 914400 w 3768436"/>
                <a:gd name="connsiteY1" fmla="*/ 184727 h 4895273"/>
                <a:gd name="connsiteX2" fmla="*/ 1413163 w 3768436"/>
                <a:gd name="connsiteY2" fmla="*/ 0 h 4895273"/>
                <a:gd name="connsiteX3" fmla="*/ 2530763 w 3768436"/>
                <a:gd name="connsiteY3" fmla="*/ 1791854 h 4895273"/>
                <a:gd name="connsiteX4" fmla="*/ 3131127 w 3768436"/>
                <a:gd name="connsiteY4" fmla="*/ 2392218 h 4895273"/>
                <a:gd name="connsiteX5" fmla="*/ 3768436 w 3768436"/>
                <a:gd name="connsiteY5" fmla="*/ 3001818 h 4895273"/>
                <a:gd name="connsiteX6" fmla="*/ 3131127 w 3768436"/>
                <a:gd name="connsiteY6" fmla="*/ 3371273 h 4895273"/>
                <a:gd name="connsiteX7" fmla="*/ 3084945 w 3768436"/>
                <a:gd name="connsiteY7" fmla="*/ 3325091 h 4895273"/>
                <a:gd name="connsiteX8" fmla="*/ 2299854 w 3768436"/>
                <a:gd name="connsiteY8" fmla="*/ 3805382 h 4895273"/>
                <a:gd name="connsiteX9" fmla="*/ 2863273 w 3768436"/>
                <a:gd name="connsiteY9" fmla="*/ 4729018 h 4895273"/>
                <a:gd name="connsiteX10" fmla="*/ 3084945 w 3768436"/>
                <a:gd name="connsiteY10" fmla="*/ 4756727 h 4895273"/>
                <a:gd name="connsiteX11" fmla="*/ 2733963 w 3768436"/>
                <a:gd name="connsiteY11" fmla="*/ 4895273 h 4895273"/>
                <a:gd name="connsiteX12" fmla="*/ 1838036 w 3768436"/>
                <a:gd name="connsiteY12" fmla="*/ 3454400 h 4895273"/>
                <a:gd name="connsiteX13" fmla="*/ 0 w 3768436"/>
                <a:gd name="connsiteY13" fmla="*/ 489527 h 48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68436" h="4895273">
                  <a:moveTo>
                    <a:pt x="0" y="489527"/>
                  </a:moveTo>
                  <a:lnTo>
                    <a:pt x="914400" y="184727"/>
                  </a:lnTo>
                  <a:lnTo>
                    <a:pt x="1413163" y="0"/>
                  </a:lnTo>
                  <a:lnTo>
                    <a:pt x="2530763" y="1791854"/>
                  </a:lnTo>
                  <a:lnTo>
                    <a:pt x="3131127" y="2392218"/>
                  </a:lnTo>
                  <a:lnTo>
                    <a:pt x="3768436" y="3001818"/>
                  </a:lnTo>
                  <a:lnTo>
                    <a:pt x="3131127" y="3371273"/>
                  </a:lnTo>
                  <a:lnTo>
                    <a:pt x="3084945" y="3325091"/>
                  </a:lnTo>
                  <a:lnTo>
                    <a:pt x="2299854" y="3805382"/>
                  </a:lnTo>
                  <a:lnTo>
                    <a:pt x="2863273" y="4729018"/>
                  </a:lnTo>
                  <a:lnTo>
                    <a:pt x="3084945" y="4756727"/>
                  </a:lnTo>
                  <a:lnTo>
                    <a:pt x="2733963" y="4895273"/>
                  </a:lnTo>
                  <a:lnTo>
                    <a:pt x="1838036" y="3454400"/>
                  </a:lnTo>
                  <a:lnTo>
                    <a:pt x="0" y="489527"/>
                  </a:lnTo>
                  <a:close/>
                </a:path>
              </a:pathLst>
            </a:custGeom>
            <a:noFill/>
            <a:ln w="889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BF3EC372-AFE9-2D2B-9F69-C96CD33833D3}"/>
                </a:ext>
              </a:extLst>
            </p:cNvPr>
            <p:cNvSpPr/>
            <p:nvPr/>
          </p:nvSpPr>
          <p:spPr>
            <a:xfrm>
              <a:off x="157018" y="1062182"/>
              <a:ext cx="4461164" cy="5671127"/>
            </a:xfrm>
            <a:custGeom>
              <a:avLst/>
              <a:gdLst>
                <a:gd name="connsiteX0" fmla="*/ 0 w 4461164"/>
                <a:gd name="connsiteY0" fmla="*/ 0 h 5671127"/>
                <a:gd name="connsiteX1" fmla="*/ 4442691 w 4461164"/>
                <a:gd name="connsiteY1" fmla="*/ 36945 h 5671127"/>
                <a:gd name="connsiteX2" fmla="*/ 4433455 w 4461164"/>
                <a:gd name="connsiteY2" fmla="*/ 5163127 h 5671127"/>
                <a:gd name="connsiteX3" fmla="*/ 4461164 w 4461164"/>
                <a:gd name="connsiteY3" fmla="*/ 5661891 h 5671127"/>
                <a:gd name="connsiteX4" fmla="*/ 2890982 w 4461164"/>
                <a:gd name="connsiteY4" fmla="*/ 5671127 h 5671127"/>
                <a:gd name="connsiteX5" fmla="*/ 3149600 w 4461164"/>
                <a:gd name="connsiteY5" fmla="*/ 5209309 h 5671127"/>
                <a:gd name="connsiteX6" fmla="*/ 3916218 w 4461164"/>
                <a:gd name="connsiteY6" fmla="*/ 4904509 h 5671127"/>
                <a:gd name="connsiteX7" fmla="*/ 3408218 w 4461164"/>
                <a:gd name="connsiteY7" fmla="*/ 4858327 h 5671127"/>
                <a:gd name="connsiteX8" fmla="*/ 2909455 w 4461164"/>
                <a:gd name="connsiteY8" fmla="*/ 4045527 h 5671127"/>
                <a:gd name="connsiteX9" fmla="*/ 3556000 w 4461164"/>
                <a:gd name="connsiteY9" fmla="*/ 3648363 h 5671127"/>
                <a:gd name="connsiteX10" fmla="*/ 3685309 w 4461164"/>
                <a:gd name="connsiteY10" fmla="*/ 3722254 h 5671127"/>
                <a:gd name="connsiteX11" fmla="*/ 4387273 w 4461164"/>
                <a:gd name="connsiteY11" fmla="*/ 3269673 h 5671127"/>
                <a:gd name="connsiteX12" fmla="*/ 3029527 w 4461164"/>
                <a:gd name="connsiteY12" fmla="*/ 1893454 h 5671127"/>
                <a:gd name="connsiteX13" fmla="*/ 1921164 w 4461164"/>
                <a:gd name="connsiteY13" fmla="*/ 147782 h 5671127"/>
                <a:gd name="connsiteX14" fmla="*/ 406400 w 4461164"/>
                <a:gd name="connsiteY14" fmla="*/ 683491 h 5671127"/>
                <a:gd name="connsiteX15" fmla="*/ 0 w 4461164"/>
                <a:gd name="connsiteY15" fmla="*/ 0 h 5671127"/>
                <a:gd name="connsiteX0" fmla="*/ 0 w 4461164"/>
                <a:gd name="connsiteY0" fmla="*/ 0 h 5671127"/>
                <a:gd name="connsiteX1" fmla="*/ 4442691 w 4461164"/>
                <a:gd name="connsiteY1" fmla="*/ 36945 h 5671127"/>
                <a:gd name="connsiteX2" fmla="*/ 4433455 w 4461164"/>
                <a:gd name="connsiteY2" fmla="*/ 5163127 h 5671127"/>
                <a:gd name="connsiteX3" fmla="*/ 4461164 w 4461164"/>
                <a:gd name="connsiteY3" fmla="*/ 5661891 h 5671127"/>
                <a:gd name="connsiteX4" fmla="*/ 2890982 w 4461164"/>
                <a:gd name="connsiteY4" fmla="*/ 5671127 h 5671127"/>
                <a:gd name="connsiteX5" fmla="*/ 3149600 w 4461164"/>
                <a:gd name="connsiteY5" fmla="*/ 5209309 h 5671127"/>
                <a:gd name="connsiteX6" fmla="*/ 3916218 w 4461164"/>
                <a:gd name="connsiteY6" fmla="*/ 4904509 h 5671127"/>
                <a:gd name="connsiteX7" fmla="*/ 3408218 w 4461164"/>
                <a:gd name="connsiteY7" fmla="*/ 4858327 h 5671127"/>
                <a:gd name="connsiteX8" fmla="*/ 2909455 w 4461164"/>
                <a:gd name="connsiteY8" fmla="*/ 4045527 h 5671127"/>
                <a:gd name="connsiteX9" fmla="*/ 3556000 w 4461164"/>
                <a:gd name="connsiteY9" fmla="*/ 3648363 h 5671127"/>
                <a:gd name="connsiteX10" fmla="*/ 3676073 w 4461164"/>
                <a:gd name="connsiteY10" fmla="*/ 3694545 h 5671127"/>
                <a:gd name="connsiteX11" fmla="*/ 4387273 w 4461164"/>
                <a:gd name="connsiteY11" fmla="*/ 3269673 h 5671127"/>
                <a:gd name="connsiteX12" fmla="*/ 3029527 w 4461164"/>
                <a:gd name="connsiteY12" fmla="*/ 1893454 h 5671127"/>
                <a:gd name="connsiteX13" fmla="*/ 1921164 w 4461164"/>
                <a:gd name="connsiteY13" fmla="*/ 147782 h 5671127"/>
                <a:gd name="connsiteX14" fmla="*/ 406400 w 4461164"/>
                <a:gd name="connsiteY14" fmla="*/ 683491 h 5671127"/>
                <a:gd name="connsiteX15" fmla="*/ 0 w 4461164"/>
                <a:gd name="connsiteY15" fmla="*/ 0 h 5671127"/>
                <a:gd name="connsiteX0" fmla="*/ 0 w 4461164"/>
                <a:gd name="connsiteY0" fmla="*/ 0 h 5671127"/>
                <a:gd name="connsiteX1" fmla="*/ 4442691 w 4461164"/>
                <a:gd name="connsiteY1" fmla="*/ 36945 h 5671127"/>
                <a:gd name="connsiteX2" fmla="*/ 4433455 w 4461164"/>
                <a:gd name="connsiteY2" fmla="*/ 5163127 h 5671127"/>
                <a:gd name="connsiteX3" fmla="*/ 4461164 w 4461164"/>
                <a:gd name="connsiteY3" fmla="*/ 5661891 h 5671127"/>
                <a:gd name="connsiteX4" fmla="*/ 2890982 w 4461164"/>
                <a:gd name="connsiteY4" fmla="*/ 5671127 h 5671127"/>
                <a:gd name="connsiteX5" fmla="*/ 3149600 w 4461164"/>
                <a:gd name="connsiteY5" fmla="*/ 5209309 h 5671127"/>
                <a:gd name="connsiteX6" fmla="*/ 3860800 w 4461164"/>
                <a:gd name="connsiteY6" fmla="*/ 4969164 h 5671127"/>
                <a:gd name="connsiteX7" fmla="*/ 3408218 w 4461164"/>
                <a:gd name="connsiteY7" fmla="*/ 4858327 h 5671127"/>
                <a:gd name="connsiteX8" fmla="*/ 2909455 w 4461164"/>
                <a:gd name="connsiteY8" fmla="*/ 4045527 h 5671127"/>
                <a:gd name="connsiteX9" fmla="*/ 3556000 w 4461164"/>
                <a:gd name="connsiteY9" fmla="*/ 3648363 h 5671127"/>
                <a:gd name="connsiteX10" fmla="*/ 3676073 w 4461164"/>
                <a:gd name="connsiteY10" fmla="*/ 3694545 h 5671127"/>
                <a:gd name="connsiteX11" fmla="*/ 4387273 w 4461164"/>
                <a:gd name="connsiteY11" fmla="*/ 3269673 h 5671127"/>
                <a:gd name="connsiteX12" fmla="*/ 3029527 w 4461164"/>
                <a:gd name="connsiteY12" fmla="*/ 1893454 h 5671127"/>
                <a:gd name="connsiteX13" fmla="*/ 1921164 w 4461164"/>
                <a:gd name="connsiteY13" fmla="*/ 147782 h 5671127"/>
                <a:gd name="connsiteX14" fmla="*/ 406400 w 4461164"/>
                <a:gd name="connsiteY14" fmla="*/ 683491 h 5671127"/>
                <a:gd name="connsiteX15" fmla="*/ 0 w 4461164"/>
                <a:gd name="connsiteY15" fmla="*/ 0 h 5671127"/>
                <a:gd name="connsiteX0" fmla="*/ 0 w 4461164"/>
                <a:gd name="connsiteY0" fmla="*/ 0 h 5671127"/>
                <a:gd name="connsiteX1" fmla="*/ 4442691 w 4461164"/>
                <a:gd name="connsiteY1" fmla="*/ 36945 h 5671127"/>
                <a:gd name="connsiteX2" fmla="*/ 4433455 w 4461164"/>
                <a:gd name="connsiteY2" fmla="*/ 5163127 h 5671127"/>
                <a:gd name="connsiteX3" fmla="*/ 4461164 w 4461164"/>
                <a:gd name="connsiteY3" fmla="*/ 5661891 h 5671127"/>
                <a:gd name="connsiteX4" fmla="*/ 2890982 w 4461164"/>
                <a:gd name="connsiteY4" fmla="*/ 5671127 h 5671127"/>
                <a:gd name="connsiteX5" fmla="*/ 3149600 w 4461164"/>
                <a:gd name="connsiteY5" fmla="*/ 5209309 h 5671127"/>
                <a:gd name="connsiteX6" fmla="*/ 3860800 w 4461164"/>
                <a:gd name="connsiteY6" fmla="*/ 4969164 h 5671127"/>
                <a:gd name="connsiteX7" fmla="*/ 3435927 w 4461164"/>
                <a:gd name="connsiteY7" fmla="*/ 4895272 h 5671127"/>
                <a:gd name="connsiteX8" fmla="*/ 2909455 w 4461164"/>
                <a:gd name="connsiteY8" fmla="*/ 4045527 h 5671127"/>
                <a:gd name="connsiteX9" fmla="*/ 3556000 w 4461164"/>
                <a:gd name="connsiteY9" fmla="*/ 3648363 h 5671127"/>
                <a:gd name="connsiteX10" fmla="*/ 3676073 w 4461164"/>
                <a:gd name="connsiteY10" fmla="*/ 3694545 h 5671127"/>
                <a:gd name="connsiteX11" fmla="*/ 4387273 w 4461164"/>
                <a:gd name="connsiteY11" fmla="*/ 3269673 h 5671127"/>
                <a:gd name="connsiteX12" fmla="*/ 3029527 w 4461164"/>
                <a:gd name="connsiteY12" fmla="*/ 1893454 h 5671127"/>
                <a:gd name="connsiteX13" fmla="*/ 1921164 w 4461164"/>
                <a:gd name="connsiteY13" fmla="*/ 147782 h 5671127"/>
                <a:gd name="connsiteX14" fmla="*/ 406400 w 4461164"/>
                <a:gd name="connsiteY14" fmla="*/ 683491 h 5671127"/>
                <a:gd name="connsiteX15" fmla="*/ 0 w 4461164"/>
                <a:gd name="connsiteY15" fmla="*/ 0 h 5671127"/>
                <a:gd name="connsiteX0" fmla="*/ 0 w 4461164"/>
                <a:gd name="connsiteY0" fmla="*/ 0 h 5671127"/>
                <a:gd name="connsiteX1" fmla="*/ 4442691 w 4461164"/>
                <a:gd name="connsiteY1" fmla="*/ 36945 h 5671127"/>
                <a:gd name="connsiteX2" fmla="*/ 4433455 w 4461164"/>
                <a:gd name="connsiteY2" fmla="*/ 5163127 h 5671127"/>
                <a:gd name="connsiteX3" fmla="*/ 4461164 w 4461164"/>
                <a:gd name="connsiteY3" fmla="*/ 5661891 h 5671127"/>
                <a:gd name="connsiteX4" fmla="*/ 2890982 w 4461164"/>
                <a:gd name="connsiteY4" fmla="*/ 5671127 h 5671127"/>
                <a:gd name="connsiteX5" fmla="*/ 3168072 w 4461164"/>
                <a:gd name="connsiteY5" fmla="*/ 5246255 h 5671127"/>
                <a:gd name="connsiteX6" fmla="*/ 3860800 w 4461164"/>
                <a:gd name="connsiteY6" fmla="*/ 4969164 h 5671127"/>
                <a:gd name="connsiteX7" fmla="*/ 3435927 w 4461164"/>
                <a:gd name="connsiteY7" fmla="*/ 4895272 h 5671127"/>
                <a:gd name="connsiteX8" fmla="*/ 2909455 w 4461164"/>
                <a:gd name="connsiteY8" fmla="*/ 4045527 h 5671127"/>
                <a:gd name="connsiteX9" fmla="*/ 3556000 w 4461164"/>
                <a:gd name="connsiteY9" fmla="*/ 3648363 h 5671127"/>
                <a:gd name="connsiteX10" fmla="*/ 3676073 w 4461164"/>
                <a:gd name="connsiteY10" fmla="*/ 3694545 h 5671127"/>
                <a:gd name="connsiteX11" fmla="*/ 4387273 w 4461164"/>
                <a:gd name="connsiteY11" fmla="*/ 3269673 h 5671127"/>
                <a:gd name="connsiteX12" fmla="*/ 3029527 w 4461164"/>
                <a:gd name="connsiteY12" fmla="*/ 1893454 h 5671127"/>
                <a:gd name="connsiteX13" fmla="*/ 1921164 w 4461164"/>
                <a:gd name="connsiteY13" fmla="*/ 147782 h 5671127"/>
                <a:gd name="connsiteX14" fmla="*/ 406400 w 4461164"/>
                <a:gd name="connsiteY14" fmla="*/ 683491 h 5671127"/>
                <a:gd name="connsiteX15" fmla="*/ 0 w 4461164"/>
                <a:gd name="connsiteY15" fmla="*/ 0 h 567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1164" h="5671127">
                  <a:moveTo>
                    <a:pt x="0" y="0"/>
                  </a:moveTo>
                  <a:lnTo>
                    <a:pt x="4442691" y="36945"/>
                  </a:lnTo>
                  <a:cubicBezTo>
                    <a:pt x="4439612" y="1745672"/>
                    <a:pt x="4436534" y="3454400"/>
                    <a:pt x="4433455" y="5163127"/>
                  </a:cubicBezTo>
                  <a:lnTo>
                    <a:pt x="4461164" y="5661891"/>
                  </a:lnTo>
                  <a:lnTo>
                    <a:pt x="2890982" y="5671127"/>
                  </a:lnTo>
                  <a:lnTo>
                    <a:pt x="3168072" y="5246255"/>
                  </a:lnTo>
                  <a:lnTo>
                    <a:pt x="3860800" y="4969164"/>
                  </a:lnTo>
                  <a:lnTo>
                    <a:pt x="3435927" y="4895272"/>
                  </a:lnTo>
                  <a:lnTo>
                    <a:pt x="2909455" y="4045527"/>
                  </a:lnTo>
                  <a:lnTo>
                    <a:pt x="3556000" y="3648363"/>
                  </a:lnTo>
                  <a:lnTo>
                    <a:pt x="3676073" y="3694545"/>
                  </a:lnTo>
                  <a:lnTo>
                    <a:pt x="4387273" y="3269673"/>
                  </a:lnTo>
                  <a:lnTo>
                    <a:pt x="3029527" y="1893454"/>
                  </a:lnTo>
                  <a:lnTo>
                    <a:pt x="1921164" y="147782"/>
                  </a:lnTo>
                  <a:lnTo>
                    <a:pt x="406400" y="683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0A113BC0-8A3C-4A38-A665-41DEC4D6D68B}"/>
                </a:ext>
              </a:extLst>
            </p:cNvPr>
            <p:cNvSpPr/>
            <p:nvPr/>
          </p:nvSpPr>
          <p:spPr>
            <a:xfrm>
              <a:off x="147372" y="1080655"/>
              <a:ext cx="3196192" cy="5643418"/>
            </a:xfrm>
            <a:custGeom>
              <a:avLst/>
              <a:gdLst>
                <a:gd name="connsiteX0" fmla="*/ 9237 w 3158837"/>
                <a:gd name="connsiteY0" fmla="*/ 0 h 5643418"/>
                <a:gd name="connsiteX1" fmla="*/ 406400 w 3158837"/>
                <a:gd name="connsiteY1" fmla="*/ 738909 h 5643418"/>
                <a:gd name="connsiteX2" fmla="*/ 3158837 w 3158837"/>
                <a:gd name="connsiteY2" fmla="*/ 5246254 h 5643418"/>
                <a:gd name="connsiteX3" fmla="*/ 2881746 w 3158837"/>
                <a:gd name="connsiteY3" fmla="*/ 5606472 h 5643418"/>
                <a:gd name="connsiteX4" fmla="*/ 0 w 3158837"/>
                <a:gd name="connsiteY4" fmla="*/ 5643418 h 5643418"/>
                <a:gd name="connsiteX5" fmla="*/ 9237 w 3158837"/>
                <a:gd name="connsiteY5" fmla="*/ 0 h 5643418"/>
                <a:gd name="connsiteX0" fmla="*/ 18473 w 3168073"/>
                <a:gd name="connsiteY0" fmla="*/ 0 h 5643418"/>
                <a:gd name="connsiteX1" fmla="*/ 415636 w 3168073"/>
                <a:gd name="connsiteY1" fmla="*/ 738909 h 5643418"/>
                <a:gd name="connsiteX2" fmla="*/ 3168073 w 3168073"/>
                <a:gd name="connsiteY2" fmla="*/ 5246254 h 5643418"/>
                <a:gd name="connsiteX3" fmla="*/ 2890982 w 3168073"/>
                <a:gd name="connsiteY3" fmla="*/ 5606472 h 5643418"/>
                <a:gd name="connsiteX4" fmla="*/ 9236 w 3168073"/>
                <a:gd name="connsiteY4" fmla="*/ 5643418 h 5643418"/>
                <a:gd name="connsiteX5" fmla="*/ 0 w 3168073"/>
                <a:gd name="connsiteY5" fmla="*/ 120072 h 5643418"/>
                <a:gd name="connsiteX6" fmla="*/ 18473 w 3168073"/>
                <a:gd name="connsiteY6" fmla="*/ 0 h 5643418"/>
                <a:gd name="connsiteX0" fmla="*/ 36946 w 3186546"/>
                <a:gd name="connsiteY0" fmla="*/ 0 h 5643418"/>
                <a:gd name="connsiteX1" fmla="*/ 434109 w 3186546"/>
                <a:gd name="connsiteY1" fmla="*/ 738909 h 5643418"/>
                <a:gd name="connsiteX2" fmla="*/ 3186546 w 3186546"/>
                <a:gd name="connsiteY2" fmla="*/ 5246254 h 5643418"/>
                <a:gd name="connsiteX3" fmla="*/ 2909455 w 3186546"/>
                <a:gd name="connsiteY3" fmla="*/ 5606472 h 5643418"/>
                <a:gd name="connsiteX4" fmla="*/ 27709 w 3186546"/>
                <a:gd name="connsiteY4" fmla="*/ 5643418 h 5643418"/>
                <a:gd name="connsiteX5" fmla="*/ 0 w 3186546"/>
                <a:gd name="connsiteY5" fmla="*/ 120072 h 5643418"/>
                <a:gd name="connsiteX6" fmla="*/ 36946 w 3186546"/>
                <a:gd name="connsiteY6" fmla="*/ 0 h 5643418"/>
                <a:gd name="connsiteX0" fmla="*/ 46592 w 3196192"/>
                <a:gd name="connsiteY0" fmla="*/ 0 h 5643418"/>
                <a:gd name="connsiteX1" fmla="*/ 443755 w 3196192"/>
                <a:gd name="connsiteY1" fmla="*/ 738909 h 5643418"/>
                <a:gd name="connsiteX2" fmla="*/ 3196192 w 3196192"/>
                <a:gd name="connsiteY2" fmla="*/ 5246254 h 5643418"/>
                <a:gd name="connsiteX3" fmla="*/ 2919101 w 3196192"/>
                <a:gd name="connsiteY3" fmla="*/ 5606472 h 5643418"/>
                <a:gd name="connsiteX4" fmla="*/ 409 w 3196192"/>
                <a:gd name="connsiteY4" fmla="*/ 5643418 h 5643418"/>
                <a:gd name="connsiteX5" fmla="*/ 9646 w 3196192"/>
                <a:gd name="connsiteY5" fmla="*/ 120072 h 5643418"/>
                <a:gd name="connsiteX6" fmla="*/ 46592 w 3196192"/>
                <a:gd name="connsiteY6" fmla="*/ 0 h 5643418"/>
                <a:gd name="connsiteX0" fmla="*/ 46592 w 3196192"/>
                <a:gd name="connsiteY0" fmla="*/ 0 h 5643418"/>
                <a:gd name="connsiteX1" fmla="*/ 443755 w 3196192"/>
                <a:gd name="connsiteY1" fmla="*/ 738909 h 5643418"/>
                <a:gd name="connsiteX2" fmla="*/ 3196192 w 3196192"/>
                <a:gd name="connsiteY2" fmla="*/ 5246254 h 5643418"/>
                <a:gd name="connsiteX3" fmla="*/ 2928338 w 3196192"/>
                <a:gd name="connsiteY3" fmla="*/ 5615708 h 5643418"/>
                <a:gd name="connsiteX4" fmla="*/ 409 w 3196192"/>
                <a:gd name="connsiteY4" fmla="*/ 5643418 h 5643418"/>
                <a:gd name="connsiteX5" fmla="*/ 9646 w 3196192"/>
                <a:gd name="connsiteY5" fmla="*/ 120072 h 5643418"/>
                <a:gd name="connsiteX6" fmla="*/ 46592 w 3196192"/>
                <a:gd name="connsiteY6" fmla="*/ 0 h 5643418"/>
                <a:gd name="connsiteX0" fmla="*/ 46592 w 3196192"/>
                <a:gd name="connsiteY0" fmla="*/ 0 h 5643418"/>
                <a:gd name="connsiteX1" fmla="*/ 443755 w 3196192"/>
                <a:gd name="connsiteY1" fmla="*/ 738909 h 5643418"/>
                <a:gd name="connsiteX2" fmla="*/ 3196192 w 3196192"/>
                <a:gd name="connsiteY2" fmla="*/ 5246254 h 5643418"/>
                <a:gd name="connsiteX3" fmla="*/ 2900629 w 3196192"/>
                <a:gd name="connsiteY3" fmla="*/ 5643417 h 5643418"/>
                <a:gd name="connsiteX4" fmla="*/ 409 w 3196192"/>
                <a:gd name="connsiteY4" fmla="*/ 5643418 h 5643418"/>
                <a:gd name="connsiteX5" fmla="*/ 9646 w 3196192"/>
                <a:gd name="connsiteY5" fmla="*/ 120072 h 5643418"/>
                <a:gd name="connsiteX6" fmla="*/ 46592 w 3196192"/>
                <a:gd name="connsiteY6" fmla="*/ 0 h 564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6192" h="5643418">
                  <a:moveTo>
                    <a:pt x="46592" y="0"/>
                  </a:moveTo>
                  <a:lnTo>
                    <a:pt x="443755" y="738909"/>
                  </a:lnTo>
                  <a:lnTo>
                    <a:pt x="3196192" y="5246254"/>
                  </a:lnTo>
                  <a:lnTo>
                    <a:pt x="2900629" y="5643417"/>
                  </a:lnTo>
                  <a:lnTo>
                    <a:pt x="409" y="5643418"/>
                  </a:lnTo>
                  <a:cubicBezTo>
                    <a:pt x="-2670" y="3802303"/>
                    <a:pt x="12725" y="1961187"/>
                    <a:pt x="9646" y="120072"/>
                  </a:cubicBezTo>
                  <a:lnTo>
                    <a:pt x="4659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0F9211B-D207-BA04-4A0B-F9EE067C977C}"/>
              </a:ext>
            </a:extLst>
          </p:cNvPr>
          <p:cNvSpPr txBox="1"/>
          <p:nvPr/>
        </p:nvSpPr>
        <p:spPr>
          <a:xfrm>
            <a:off x="5932158" y="6234037"/>
            <a:ext cx="5724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kern="100" dirty="0">
                <a:effectLst/>
                <a:ea typeface="Calibri" panose="020F0502020204030204" pitchFamily="34" charset="0"/>
              </a:rPr>
              <a:t>zmiana przeznaczenia z terenu rolniczego na zabudowę mieszkaniową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3534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A2A06A5-8B29-DEE7-1781-A8366FD46A43}"/>
              </a:ext>
            </a:extLst>
          </p:cNvPr>
          <p:cNvSpPr txBox="1"/>
          <p:nvPr/>
        </p:nvSpPr>
        <p:spPr>
          <a:xfrm>
            <a:off x="151752" y="690997"/>
            <a:ext cx="4475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OBOWIĄZUJĄCY</a:t>
            </a:r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E31C445-247E-B08B-C97F-781CA6404557}"/>
              </a:ext>
            </a:extLst>
          </p:cNvPr>
          <p:cNvSpPr txBox="1"/>
          <p:nvPr/>
        </p:nvSpPr>
        <p:spPr>
          <a:xfrm>
            <a:off x="6524491" y="690997"/>
            <a:ext cx="294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PLANU</a:t>
            </a:r>
            <a:endParaRPr lang="pl-PL" sz="16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BDAAE3-E015-11D0-8A64-C33280991348}"/>
              </a:ext>
            </a:extLst>
          </p:cNvPr>
          <p:cNvSpPr txBox="1"/>
          <p:nvPr/>
        </p:nvSpPr>
        <p:spPr>
          <a:xfrm>
            <a:off x="8977292" y="0"/>
            <a:ext cx="3214708" cy="58477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W MIEJSCOWYM PLANIE  załącznik nr 6</a:t>
            </a:r>
            <a:endParaRPr lang="pl-PL" sz="16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46BE9B-63CB-96A2-7E03-58370605C6C2}"/>
              </a:ext>
            </a:extLst>
          </p:cNvPr>
          <p:cNvSpPr txBox="1"/>
          <p:nvPr/>
        </p:nvSpPr>
        <p:spPr>
          <a:xfrm>
            <a:off x="0" y="0"/>
            <a:ext cx="57435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miejscowego planu zagospodarowania   przestrzennego</a:t>
            </a:r>
          </a:p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wsi Lipinki Szlacheckie</a:t>
            </a:r>
            <a:endParaRPr lang="pl-PL" sz="1600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7E7B4C5-D4B0-8D32-BD7F-FD2D12195E14}"/>
              </a:ext>
            </a:extLst>
          </p:cNvPr>
          <p:cNvSpPr txBox="1"/>
          <p:nvPr/>
        </p:nvSpPr>
        <p:spPr>
          <a:xfrm>
            <a:off x="5854577" y="246221"/>
            <a:ext cx="303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owierzchnia – 0,98 ha   </a:t>
            </a:r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11CEC6B-D389-476E-C88C-677237925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491" y="1068031"/>
            <a:ext cx="4876436" cy="5018734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grpSp>
        <p:nvGrpSpPr>
          <p:cNvPr id="19" name="Grupa 18">
            <a:extLst>
              <a:ext uri="{FF2B5EF4-FFF2-40B4-BE49-F238E27FC236}">
                <a16:creationId xmlns:a16="http://schemas.microsoft.com/office/drawing/2014/main" id="{CDFB93D7-D49F-CEEC-64AE-F9F8094D1CA1}"/>
              </a:ext>
            </a:extLst>
          </p:cNvPr>
          <p:cNvGrpSpPr/>
          <p:nvPr/>
        </p:nvGrpSpPr>
        <p:grpSpPr>
          <a:xfrm>
            <a:off x="151752" y="1062183"/>
            <a:ext cx="5396149" cy="5024582"/>
            <a:chOff x="151752" y="1062182"/>
            <a:chExt cx="6080587" cy="5661891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160E7129-13AB-78AE-D788-635BCBC89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52" y="1068031"/>
              <a:ext cx="6080587" cy="5656042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EEC035EE-72F6-0A22-8D36-A5A797132F59}"/>
                </a:ext>
              </a:extLst>
            </p:cNvPr>
            <p:cNvSpPr/>
            <p:nvPr/>
          </p:nvSpPr>
          <p:spPr>
            <a:xfrm>
              <a:off x="794327" y="1136072"/>
              <a:ext cx="4876799" cy="5440219"/>
            </a:xfrm>
            <a:custGeom>
              <a:avLst/>
              <a:gdLst>
                <a:gd name="connsiteX0" fmla="*/ 0 w 4793672"/>
                <a:gd name="connsiteY0" fmla="*/ 517237 h 5347855"/>
                <a:gd name="connsiteX1" fmla="*/ 729672 w 4793672"/>
                <a:gd name="connsiteY1" fmla="*/ 0 h 5347855"/>
                <a:gd name="connsiteX2" fmla="*/ 1145309 w 4793672"/>
                <a:gd name="connsiteY2" fmla="*/ 822037 h 5347855"/>
                <a:gd name="connsiteX3" fmla="*/ 1838036 w 4793672"/>
                <a:gd name="connsiteY3" fmla="*/ 1921164 h 5347855"/>
                <a:gd name="connsiteX4" fmla="*/ 3011054 w 4793672"/>
                <a:gd name="connsiteY4" fmla="*/ 3094182 h 5347855"/>
                <a:gd name="connsiteX5" fmla="*/ 4027054 w 4793672"/>
                <a:gd name="connsiteY5" fmla="*/ 4285673 h 5347855"/>
                <a:gd name="connsiteX6" fmla="*/ 4793672 w 4793672"/>
                <a:gd name="connsiteY6" fmla="*/ 5033819 h 5347855"/>
                <a:gd name="connsiteX7" fmla="*/ 4368800 w 4793672"/>
                <a:gd name="connsiteY7" fmla="*/ 5347855 h 5347855"/>
                <a:gd name="connsiteX8" fmla="*/ 0 w 4793672"/>
                <a:gd name="connsiteY8" fmla="*/ 517237 h 5347855"/>
                <a:gd name="connsiteX0" fmla="*/ 0 w 4876799"/>
                <a:gd name="connsiteY0" fmla="*/ 397165 h 5347855"/>
                <a:gd name="connsiteX1" fmla="*/ 812799 w 4876799"/>
                <a:gd name="connsiteY1" fmla="*/ 0 h 5347855"/>
                <a:gd name="connsiteX2" fmla="*/ 1228436 w 4876799"/>
                <a:gd name="connsiteY2" fmla="*/ 822037 h 5347855"/>
                <a:gd name="connsiteX3" fmla="*/ 1921163 w 4876799"/>
                <a:gd name="connsiteY3" fmla="*/ 1921164 h 5347855"/>
                <a:gd name="connsiteX4" fmla="*/ 3094181 w 4876799"/>
                <a:gd name="connsiteY4" fmla="*/ 3094182 h 5347855"/>
                <a:gd name="connsiteX5" fmla="*/ 4110181 w 4876799"/>
                <a:gd name="connsiteY5" fmla="*/ 4285673 h 5347855"/>
                <a:gd name="connsiteX6" fmla="*/ 4876799 w 4876799"/>
                <a:gd name="connsiteY6" fmla="*/ 5033819 h 5347855"/>
                <a:gd name="connsiteX7" fmla="*/ 4451927 w 4876799"/>
                <a:gd name="connsiteY7" fmla="*/ 5347855 h 5347855"/>
                <a:gd name="connsiteX8" fmla="*/ 0 w 4876799"/>
                <a:gd name="connsiteY8" fmla="*/ 397165 h 5347855"/>
                <a:gd name="connsiteX0" fmla="*/ 0 w 4876799"/>
                <a:gd name="connsiteY0" fmla="*/ 489529 h 5440219"/>
                <a:gd name="connsiteX1" fmla="*/ 720436 w 4876799"/>
                <a:gd name="connsiteY1" fmla="*/ 0 h 5440219"/>
                <a:gd name="connsiteX2" fmla="*/ 1228436 w 4876799"/>
                <a:gd name="connsiteY2" fmla="*/ 914401 h 5440219"/>
                <a:gd name="connsiteX3" fmla="*/ 1921163 w 4876799"/>
                <a:gd name="connsiteY3" fmla="*/ 2013528 h 5440219"/>
                <a:gd name="connsiteX4" fmla="*/ 3094181 w 4876799"/>
                <a:gd name="connsiteY4" fmla="*/ 3186546 h 5440219"/>
                <a:gd name="connsiteX5" fmla="*/ 4110181 w 4876799"/>
                <a:gd name="connsiteY5" fmla="*/ 4378037 h 5440219"/>
                <a:gd name="connsiteX6" fmla="*/ 4876799 w 4876799"/>
                <a:gd name="connsiteY6" fmla="*/ 5126183 h 5440219"/>
                <a:gd name="connsiteX7" fmla="*/ 4451927 w 4876799"/>
                <a:gd name="connsiteY7" fmla="*/ 5440219 h 5440219"/>
                <a:gd name="connsiteX8" fmla="*/ 0 w 4876799"/>
                <a:gd name="connsiteY8" fmla="*/ 489529 h 544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799" h="5440219">
                  <a:moveTo>
                    <a:pt x="0" y="489529"/>
                  </a:moveTo>
                  <a:lnTo>
                    <a:pt x="720436" y="0"/>
                  </a:lnTo>
                  <a:lnTo>
                    <a:pt x="1228436" y="914401"/>
                  </a:lnTo>
                  <a:lnTo>
                    <a:pt x="1921163" y="2013528"/>
                  </a:lnTo>
                  <a:lnTo>
                    <a:pt x="3094181" y="3186546"/>
                  </a:lnTo>
                  <a:lnTo>
                    <a:pt x="4110181" y="4378037"/>
                  </a:lnTo>
                  <a:lnTo>
                    <a:pt x="4876799" y="5126183"/>
                  </a:lnTo>
                  <a:lnTo>
                    <a:pt x="4451927" y="5440219"/>
                  </a:lnTo>
                  <a:lnTo>
                    <a:pt x="0" y="489529"/>
                  </a:lnTo>
                  <a:close/>
                </a:path>
              </a:pathLst>
            </a:custGeom>
            <a:noFill/>
            <a:ln w="889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48AB783E-64D7-C7FD-70CF-3AB0EACE79C8}"/>
                </a:ext>
              </a:extLst>
            </p:cNvPr>
            <p:cNvSpPr/>
            <p:nvPr/>
          </p:nvSpPr>
          <p:spPr>
            <a:xfrm>
              <a:off x="1597891" y="1062182"/>
              <a:ext cx="4608945" cy="5477163"/>
            </a:xfrm>
            <a:custGeom>
              <a:avLst/>
              <a:gdLst>
                <a:gd name="connsiteX0" fmla="*/ 0 w 4608945"/>
                <a:gd name="connsiteY0" fmla="*/ 0 h 5477163"/>
                <a:gd name="connsiteX1" fmla="*/ 4599709 w 4608945"/>
                <a:gd name="connsiteY1" fmla="*/ 27709 h 5477163"/>
                <a:gd name="connsiteX2" fmla="*/ 4608945 w 4608945"/>
                <a:gd name="connsiteY2" fmla="*/ 5477163 h 5477163"/>
                <a:gd name="connsiteX3" fmla="*/ 4100945 w 4608945"/>
                <a:gd name="connsiteY3" fmla="*/ 5172363 h 5477163"/>
                <a:gd name="connsiteX4" fmla="*/ 3703782 w 4608945"/>
                <a:gd name="connsiteY4" fmla="*/ 4729018 h 5477163"/>
                <a:gd name="connsiteX5" fmla="*/ 3094182 w 4608945"/>
                <a:gd name="connsiteY5" fmla="*/ 4119418 h 5477163"/>
                <a:gd name="connsiteX6" fmla="*/ 2355273 w 4608945"/>
                <a:gd name="connsiteY6" fmla="*/ 3269673 h 5477163"/>
                <a:gd name="connsiteX7" fmla="*/ 1422400 w 4608945"/>
                <a:gd name="connsiteY7" fmla="*/ 2272145 h 5477163"/>
                <a:gd name="connsiteX8" fmla="*/ 1154545 w 4608945"/>
                <a:gd name="connsiteY8" fmla="*/ 1985818 h 5477163"/>
                <a:gd name="connsiteX9" fmla="*/ 0 w 4608945"/>
                <a:gd name="connsiteY9" fmla="*/ 0 h 547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945" h="5477163">
                  <a:moveTo>
                    <a:pt x="0" y="0"/>
                  </a:moveTo>
                  <a:lnTo>
                    <a:pt x="4599709" y="27709"/>
                  </a:lnTo>
                  <a:cubicBezTo>
                    <a:pt x="4602788" y="1844194"/>
                    <a:pt x="4605866" y="3660678"/>
                    <a:pt x="4608945" y="5477163"/>
                  </a:cubicBezTo>
                  <a:lnTo>
                    <a:pt x="4100945" y="5172363"/>
                  </a:lnTo>
                  <a:lnTo>
                    <a:pt x="3703782" y="4729018"/>
                  </a:lnTo>
                  <a:lnTo>
                    <a:pt x="3094182" y="4119418"/>
                  </a:lnTo>
                  <a:lnTo>
                    <a:pt x="2355273" y="3269673"/>
                  </a:lnTo>
                  <a:lnTo>
                    <a:pt x="1422400" y="2272145"/>
                  </a:lnTo>
                  <a:lnTo>
                    <a:pt x="1154545" y="19858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C8B10041-838A-C356-8136-9A055522F70F}"/>
                </a:ext>
              </a:extLst>
            </p:cNvPr>
            <p:cNvSpPr/>
            <p:nvPr/>
          </p:nvSpPr>
          <p:spPr>
            <a:xfrm>
              <a:off x="157018" y="1089891"/>
              <a:ext cx="6049818" cy="5615709"/>
            </a:xfrm>
            <a:custGeom>
              <a:avLst/>
              <a:gdLst>
                <a:gd name="connsiteX0" fmla="*/ 1237673 w 6049818"/>
                <a:gd name="connsiteY0" fmla="*/ 18473 h 5615709"/>
                <a:gd name="connsiteX1" fmla="*/ 526473 w 6049818"/>
                <a:gd name="connsiteY1" fmla="*/ 526473 h 5615709"/>
                <a:gd name="connsiteX2" fmla="*/ 5089237 w 6049818"/>
                <a:gd name="connsiteY2" fmla="*/ 5578764 h 5615709"/>
                <a:gd name="connsiteX3" fmla="*/ 5615709 w 6049818"/>
                <a:gd name="connsiteY3" fmla="*/ 5163127 h 5615709"/>
                <a:gd name="connsiteX4" fmla="*/ 6049818 w 6049818"/>
                <a:gd name="connsiteY4" fmla="*/ 5486400 h 5615709"/>
                <a:gd name="connsiteX5" fmla="*/ 6040582 w 6049818"/>
                <a:gd name="connsiteY5" fmla="*/ 5606473 h 5615709"/>
                <a:gd name="connsiteX6" fmla="*/ 27709 w 6049818"/>
                <a:gd name="connsiteY6" fmla="*/ 5615709 h 5615709"/>
                <a:gd name="connsiteX7" fmla="*/ 0 w 6049818"/>
                <a:gd name="connsiteY7" fmla="*/ 0 h 5615709"/>
                <a:gd name="connsiteX8" fmla="*/ 1237673 w 6049818"/>
                <a:gd name="connsiteY8" fmla="*/ 18473 h 561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9818" h="5615709">
                  <a:moveTo>
                    <a:pt x="1237673" y="18473"/>
                  </a:moveTo>
                  <a:lnTo>
                    <a:pt x="526473" y="526473"/>
                  </a:lnTo>
                  <a:lnTo>
                    <a:pt x="5089237" y="5578764"/>
                  </a:lnTo>
                  <a:lnTo>
                    <a:pt x="5615709" y="5163127"/>
                  </a:lnTo>
                  <a:lnTo>
                    <a:pt x="6049818" y="5486400"/>
                  </a:lnTo>
                  <a:lnTo>
                    <a:pt x="6040582" y="5606473"/>
                  </a:lnTo>
                  <a:lnTo>
                    <a:pt x="27709" y="5615709"/>
                  </a:lnTo>
                  <a:lnTo>
                    <a:pt x="0" y="0"/>
                  </a:lnTo>
                  <a:lnTo>
                    <a:pt x="1237673" y="18473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1EC5F4B-C174-6B21-B32B-0893493A98E1}"/>
              </a:ext>
            </a:extLst>
          </p:cNvPr>
          <p:cNvSpPr txBox="1"/>
          <p:nvPr/>
        </p:nvSpPr>
        <p:spPr>
          <a:xfrm>
            <a:off x="6191988" y="6131595"/>
            <a:ext cx="56675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kern="100" dirty="0">
                <a:effectLst/>
                <a:ea typeface="Calibri" panose="020F0502020204030204" pitchFamily="34" charset="0"/>
              </a:rPr>
              <a:t>w obowiązującym planie teren był oznaczony jako teren istniejących lasów (niezgodnie ze stanem faktycznym), w niniejszym planie przeznaczony pod funkcje usługowo-produkcyjne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97005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A2A06A5-8B29-DEE7-1781-A8366FD46A43}"/>
              </a:ext>
            </a:extLst>
          </p:cNvPr>
          <p:cNvSpPr txBox="1"/>
          <p:nvPr/>
        </p:nvSpPr>
        <p:spPr>
          <a:xfrm>
            <a:off x="151752" y="811065"/>
            <a:ext cx="4475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OBOWIĄZUJĄCY</a:t>
            </a:r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E31C445-247E-B08B-C97F-781CA6404557}"/>
              </a:ext>
            </a:extLst>
          </p:cNvPr>
          <p:cNvSpPr txBox="1"/>
          <p:nvPr/>
        </p:nvSpPr>
        <p:spPr>
          <a:xfrm>
            <a:off x="6369109" y="798845"/>
            <a:ext cx="294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PLANU</a:t>
            </a:r>
            <a:endParaRPr lang="pl-PL" sz="16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BDAAE3-E015-11D0-8A64-C33280991348}"/>
              </a:ext>
            </a:extLst>
          </p:cNvPr>
          <p:cNvSpPr txBox="1"/>
          <p:nvPr/>
        </p:nvSpPr>
        <p:spPr>
          <a:xfrm>
            <a:off x="8977292" y="0"/>
            <a:ext cx="3214708" cy="58477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W MIEJSCOWYM PLANIE  załącznik nr 7</a:t>
            </a:r>
            <a:endParaRPr lang="pl-PL" sz="16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46BE9B-63CB-96A2-7E03-58370605C6C2}"/>
              </a:ext>
            </a:extLst>
          </p:cNvPr>
          <p:cNvSpPr txBox="1"/>
          <p:nvPr/>
        </p:nvSpPr>
        <p:spPr>
          <a:xfrm>
            <a:off x="0" y="0"/>
            <a:ext cx="57435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miejscowego planu zagospodarowania   przestrzennego</a:t>
            </a:r>
          </a:p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wsi Lipinki Szlacheckie</a:t>
            </a:r>
            <a:endParaRPr lang="pl-PL" sz="1600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7E7B4C5-D4B0-8D32-BD7F-FD2D12195E14}"/>
              </a:ext>
            </a:extLst>
          </p:cNvPr>
          <p:cNvSpPr txBox="1"/>
          <p:nvPr/>
        </p:nvSpPr>
        <p:spPr>
          <a:xfrm>
            <a:off x="5854577" y="246221"/>
            <a:ext cx="303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owierzchnia – 1,15 ha   </a:t>
            </a:r>
            <a:endParaRPr lang="pl-PL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88C9A9-45C3-CDAA-8D66-90F188A0B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431" y="1140660"/>
            <a:ext cx="5168387" cy="49343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FB6D89BE-4BC2-9CE8-A04A-C3DD5F195D95}"/>
              </a:ext>
            </a:extLst>
          </p:cNvPr>
          <p:cNvGrpSpPr/>
          <p:nvPr/>
        </p:nvGrpSpPr>
        <p:grpSpPr>
          <a:xfrm>
            <a:off x="199490" y="1145309"/>
            <a:ext cx="5168388" cy="4938241"/>
            <a:chOff x="199489" y="1145309"/>
            <a:chExt cx="5655088" cy="5403268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A6F3AFF7-1410-A471-DEF4-FD0D20BF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489" y="1148366"/>
              <a:ext cx="5655088" cy="5400211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E2370847-45BC-7E60-CB12-6D1B1814210F}"/>
                </a:ext>
              </a:extLst>
            </p:cNvPr>
            <p:cNvSpPr/>
            <p:nvPr/>
          </p:nvSpPr>
          <p:spPr>
            <a:xfrm>
              <a:off x="812800" y="1874977"/>
              <a:ext cx="3953164" cy="4091709"/>
            </a:xfrm>
            <a:custGeom>
              <a:avLst/>
              <a:gdLst>
                <a:gd name="connsiteX0" fmla="*/ 0 w 3953164"/>
                <a:gd name="connsiteY0" fmla="*/ 1283855 h 4091709"/>
                <a:gd name="connsiteX1" fmla="*/ 101600 w 3953164"/>
                <a:gd name="connsiteY1" fmla="*/ 1052946 h 4091709"/>
                <a:gd name="connsiteX2" fmla="*/ 1551709 w 3953164"/>
                <a:gd name="connsiteY2" fmla="*/ 2059709 h 4091709"/>
                <a:gd name="connsiteX3" fmla="*/ 3112655 w 3953164"/>
                <a:gd name="connsiteY3" fmla="*/ 0 h 4091709"/>
                <a:gd name="connsiteX4" fmla="*/ 3925455 w 3953164"/>
                <a:gd name="connsiteY4" fmla="*/ 1330036 h 4091709"/>
                <a:gd name="connsiteX5" fmla="*/ 2946400 w 3953164"/>
                <a:gd name="connsiteY5" fmla="*/ 2798618 h 4091709"/>
                <a:gd name="connsiteX6" fmla="*/ 3953164 w 3953164"/>
                <a:gd name="connsiteY6" fmla="*/ 3546764 h 4091709"/>
                <a:gd name="connsiteX7" fmla="*/ 3482109 w 3953164"/>
                <a:gd name="connsiteY7" fmla="*/ 4091709 h 4091709"/>
                <a:gd name="connsiteX8" fmla="*/ 2576945 w 3953164"/>
                <a:gd name="connsiteY8" fmla="*/ 3343564 h 4091709"/>
                <a:gd name="connsiteX9" fmla="*/ 1376218 w 3953164"/>
                <a:gd name="connsiteY9" fmla="*/ 2318327 h 4091709"/>
                <a:gd name="connsiteX10" fmla="*/ 0 w 3953164"/>
                <a:gd name="connsiteY10" fmla="*/ 1283855 h 409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3164" h="4091709">
                  <a:moveTo>
                    <a:pt x="0" y="1283855"/>
                  </a:moveTo>
                  <a:lnTo>
                    <a:pt x="101600" y="1052946"/>
                  </a:lnTo>
                  <a:lnTo>
                    <a:pt x="1551709" y="2059709"/>
                  </a:lnTo>
                  <a:lnTo>
                    <a:pt x="3112655" y="0"/>
                  </a:lnTo>
                  <a:lnTo>
                    <a:pt x="3925455" y="1330036"/>
                  </a:lnTo>
                  <a:lnTo>
                    <a:pt x="2946400" y="2798618"/>
                  </a:lnTo>
                  <a:lnTo>
                    <a:pt x="3953164" y="3546764"/>
                  </a:lnTo>
                  <a:lnTo>
                    <a:pt x="3482109" y="4091709"/>
                  </a:lnTo>
                  <a:lnTo>
                    <a:pt x="2576945" y="3343564"/>
                  </a:lnTo>
                  <a:lnTo>
                    <a:pt x="1376218" y="2318327"/>
                  </a:lnTo>
                  <a:lnTo>
                    <a:pt x="0" y="1283855"/>
                  </a:lnTo>
                  <a:close/>
                </a:path>
              </a:pathLst>
            </a:custGeom>
            <a:noFill/>
            <a:ln w="889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66CA2870-550D-06BA-3CDC-B7D2D428C630}"/>
                </a:ext>
              </a:extLst>
            </p:cNvPr>
            <p:cNvSpPr/>
            <p:nvPr/>
          </p:nvSpPr>
          <p:spPr>
            <a:xfrm>
              <a:off x="258618" y="1145309"/>
              <a:ext cx="5588000" cy="5394036"/>
            </a:xfrm>
            <a:custGeom>
              <a:avLst/>
              <a:gdLst>
                <a:gd name="connsiteX0" fmla="*/ 1339273 w 5588000"/>
                <a:gd name="connsiteY0" fmla="*/ 0 h 5394036"/>
                <a:gd name="connsiteX1" fmla="*/ 5588000 w 5588000"/>
                <a:gd name="connsiteY1" fmla="*/ 27709 h 5394036"/>
                <a:gd name="connsiteX2" fmla="*/ 5588000 w 5588000"/>
                <a:gd name="connsiteY2" fmla="*/ 5394036 h 5394036"/>
                <a:gd name="connsiteX3" fmla="*/ 0 w 5588000"/>
                <a:gd name="connsiteY3" fmla="*/ 5375564 h 5394036"/>
                <a:gd name="connsiteX4" fmla="*/ 203200 w 5588000"/>
                <a:gd name="connsiteY4" fmla="*/ 2955636 h 5394036"/>
                <a:gd name="connsiteX5" fmla="*/ 452582 w 5588000"/>
                <a:gd name="connsiteY5" fmla="*/ 2022764 h 5394036"/>
                <a:gd name="connsiteX6" fmla="*/ 1856509 w 5588000"/>
                <a:gd name="connsiteY6" fmla="*/ 3075709 h 5394036"/>
                <a:gd name="connsiteX7" fmla="*/ 4036291 w 5588000"/>
                <a:gd name="connsiteY7" fmla="*/ 4932218 h 5394036"/>
                <a:gd name="connsiteX8" fmla="*/ 4618182 w 5588000"/>
                <a:gd name="connsiteY8" fmla="*/ 4239491 h 5394036"/>
                <a:gd name="connsiteX9" fmla="*/ 3583709 w 5588000"/>
                <a:gd name="connsiteY9" fmla="*/ 3491346 h 5394036"/>
                <a:gd name="connsiteX10" fmla="*/ 4618182 w 5588000"/>
                <a:gd name="connsiteY10" fmla="*/ 2059709 h 5394036"/>
                <a:gd name="connsiteX11" fmla="*/ 3694546 w 5588000"/>
                <a:gd name="connsiteY11" fmla="*/ 655782 h 5394036"/>
                <a:gd name="connsiteX12" fmla="*/ 3574473 w 5588000"/>
                <a:gd name="connsiteY12" fmla="*/ 701964 h 5394036"/>
                <a:gd name="connsiteX13" fmla="*/ 2078182 w 5588000"/>
                <a:gd name="connsiteY13" fmla="*/ 2697018 h 5394036"/>
                <a:gd name="connsiteX14" fmla="*/ 609600 w 5588000"/>
                <a:gd name="connsiteY14" fmla="*/ 1662546 h 5394036"/>
                <a:gd name="connsiteX15" fmla="*/ 1339273 w 5588000"/>
                <a:gd name="connsiteY15" fmla="*/ 0 h 5394036"/>
                <a:gd name="connsiteX0" fmla="*/ 1339273 w 5588000"/>
                <a:gd name="connsiteY0" fmla="*/ 0 h 5394036"/>
                <a:gd name="connsiteX1" fmla="*/ 5588000 w 5588000"/>
                <a:gd name="connsiteY1" fmla="*/ 27709 h 5394036"/>
                <a:gd name="connsiteX2" fmla="*/ 5588000 w 5588000"/>
                <a:gd name="connsiteY2" fmla="*/ 5394036 h 5394036"/>
                <a:gd name="connsiteX3" fmla="*/ 0 w 5588000"/>
                <a:gd name="connsiteY3" fmla="*/ 5375564 h 5394036"/>
                <a:gd name="connsiteX4" fmla="*/ 203200 w 5588000"/>
                <a:gd name="connsiteY4" fmla="*/ 2955636 h 5394036"/>
                <a:gd name="connsiteX5" fmla="*/ 452582 w 5588000"/>
                <a:gd name="connsiteY5" fmla="*/ 2022764 h 5394036"/>
                <a:gd name="connsiteX6" fmla="*/ 1856509 w 5588000"/>
                <a:gd name="connsiteY6" fmla="*/ 3075709 h 5394036"/>
                <a:gd name="connsiteX7" fmla="*/ 4036291 w 5588000"/>
                <a:gd name="connsiteY7" fmla="*/ 4932218 h 5394036"/>
                <a:gd name="connsiteX8" fmla="*/ 4618182 w 5588000"/>
                <a:gd name="connsiteY8" fmla="*/ 4239491 h 5394036"/>
                <a:gd name="connsiteX9" fmla="*/ 3583709 w 5588000"/>
                <a:gd name="connsiteY9" fmla="*/ 3491346 h 5394036"/>
                <a:gd name="connsiteX10" fmla="*/ 4572000 w 5588000"/>
                <a:gd name="connsiteY10" fmla="*/ 2050472 h 5394036"/>
                <a:gd name="connsiteX11" fmla="*/ 3694546 w 5588000"/>
                <a:gd name="connsiteY11" fmla="*/ 655782 h 5394036"/>
                <a:gd name="connsiteX12" fmla="*/ 3574473 w 5588000"/>
                <a:gd name="connsiteY12" fmla="*/ 701964 h 5394036"/>
                <a:gd name="connsiteX13" fmla="*/ 2078182 w 5588000"/>
                <a:gd name="connsiteY13" fmla="*/ 2697018 h 5394036"/>
                <a:gd name="connsiteX14" fmla="*/ 609600 w 5588000"/>
                <a:gd name="connsiteY14" fmla="*/ 1662546 h 5394036"/>
                <a:gd name="connsiteX15" fmla="*/ 1339273 w 5588000"/>
                <a:gd name="connsiteY15" fmla="*/ 0 h 5394036"/>
                <a:gd name="connsiteX0" fmla="*/ 1339273 w 5588000"/>
                <a:gd name="connsiteY0" fmla="*/ 0 h 5394036"/>
                <a:gd name="connsiteX1" fmla="*/ 5588000 w 5588000"/>
                <a:gd name="connsiteY1" fmla="*/ 27709 h 5394036"/>
                <a:gd name="connsiteX2" fmla="*/ 5588000 w 5588000"/>
                <a:gd name="connsiteY2" fmla="*/ 5394036 h 5394036"/>
                <a:gd name="connsiteX3" fmla="*/ 0 w 5588000"/>
                <a:gd name="connsiteY3" fmla="*/ 5375564 h 5394036"/>
                <a:gd name="connsiteX4" fmla="*/ 203200 w 5588000"/>
                <a:gd name="connsiteY4" fmla="*/ 2955636 h 5394036"/>
                <a:gd name="connsiteX5" fmla="*/ 452582 w 5588000"/>
                <a:gd name="connsiteY5" fmla="*/ 2022764 h 5394036"/>
                <a:gd name="connsiteX6" fmla="*/ 1856509 w 5588000"/>
                <a:gd name="connsiteY6" fmla="*/ 3075709 h 5394036"/>
                <a:gd name="connsiteX7" fmla="*/ 4036291 w 5588000"/>
                <a:gd name="connsiteY7" fmla="*/ 4932218 h 5394036"/>
                <a:gd name="connsiteX8" fmla="*/ 4590473 w 5588000"/>
                <a:gd name="connsiteY8" fmla="*/ 4267200 h 5394036"/>
                <a:gd name="connsiteX9" fmla="*/ 3583709 w 5588000"/>
                <a:gd name="connsiteY9" fmla="*/ 3491346 h 5394036"/>
                <a:gd name="connsiteX10" fmla="*/ 4572000 w 5588000"/>
                <a:gd name="connsiteY10" fmla="*/ 2050472 h 5394036"/>
                <a:gd name="connsiteX11" fmla="*/ 3694546 w 5588000"/>
                <a:gd name="connsiteY11" fmla="*/ 655782 h 5394036"/>
                <a:gd name="connsiteX12" fmla="*/ 3574473 w 5588000"/>
                <a:gd name="connsiteY12" fmla="*/ 701964 h 5394036"/>
                <a:gd name="connsiteX13" fmla="*/ 2078182 w 5588000"/>
                <a:gd name="connsiteY13" fmla="*/ 2697018 h 5394036"/>
                <a:gd name="connsiteX14" fmla="*/ 609600 w 5588000"/>
                <a:gd name="connsiteY14" fmla="*/ 1662546 h 5394036"/>
                <a:gd name="connsiteX15" fmla="*/ 1339273 w 5588000"/>
                <a:gd name="connsiteY15" fmla="*/ 0 h 539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88000" h="5394036">
                  <a:moveTo>
                    <a:pt x="1339273" y="0"/>
                  </a:moveTo>
                  <a:lnTo>
                    <a:pt x="5588000" y="27709"/>
                  </a:lnTo>
                  <a:lnTo>
                    <a:pt x="5588000" y="5394036"/>
                  </a:lnTo>
                  <a:lnTo>
                    <a:pt x="0" y="5375564"/>
                  </a:lnTo>
                  <a:lnTo>
                    <a:pt x="203200" y="2955636"/>
                  </a:lnTo>
                  <a:lnTo>
                    <a:pt x="452582" y="2022764"/>
                  </a:lnTo>
                  <a:lnTo>
                    <a:pt x="1856509" y="3075709"/>
                  </a:lnTo>
                  <a:lnTo>
                    <a:pt x="4036291" y="4932218"/>
                  </a:lnTo>
                  <a:lnTo>
                    <a:pt x="4590473" y="4267200"/>
                  </a:lnTo>
                  <a:lnTo>
                    <a:pt x="3583709" y="3491346"/>
                  </a:lnTo>
                  <a:lnTo>
                    <a:pt x="4572000" y="2050472"/>
                  </a:lnTo>
                  <a:lnTo>
                    <a:pt x="3694546" y="655782"/>
                  </a:lnTo>
                  <a:lnTo>
                    <a:pt x="3574473" y="701964"/>
                  </a:lnTo>
                  <a:lnTo>
                    <a:pt x="2078182" y="2697018"/>
                  </a:lnTo>
                  <a:lnTo>
                    <a:pt x="609600" y="1662546"/>
                  </a:lnTo>
                  <a:lnTo>
                    <a:pt x="1339273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A0564B33-CF72-E76F-68C0-27A9DB2F71D6}"/>
                </a:ext>
              </a:extLst>
            </p:cNvPr>
            <p:cNvSpPr/>
            <p:nvPr/>
          </p:nvSpPr>
          <p:spPr>
            <a:xfrm>
              <a:off x="221673" y="1145309"/>
              <a:ext cx="1376218" cy="5366327"/>
            </a:xfrm>
            <a:custGeom>
              <a:avLst/>
              <a:gdLst>
                <a:gd name="connsiteX0" fmla="*/ 0 w 1376218"/>
                <a:gd name="connsiteY0" fmla="*/ 0 h 5366327"/>
                <a:gd name="connsiteX1" fmla="*/ 1376218 w 1376218"/>
                <a:gd name="connsiteY1" fmla="*/ 36946 h 5366327"/>
                <a:gd name="connsiteX2" fmla="*/ 489527 w 1376218"/>
                <a:gd name="connsiteY2" fmla="*/ 1874982 h 5366327"/>
                <a:gd name="connsiteX3" fmla="*/ 480291 w 1376218"/>
                <a:gd name="connsiteY3" fmla="*/ 2068946 h 5366327"/>
                <a:gd name="connsiteX4" fmla="*/ 221672 w 1376218"/>
                <a:gd name="connsiteY4" fmla="*/ 3057236 h 5366327"/>
                <a:gd name="connsiteX5" fmla="*/ 36945 w 1376218"/>
                <a:gd name="connsiteY5" fmla="*/ 5366327 h 5366327"/>
                <a:gd name="connsiteX6" fmla="*/ 0 w 1376218"/>
                <a:gd name="connsiteY6" fmla="*/ 5338618 h 5366327"/>
                <a:gd name="connsiteX7" fmla="*/ 0 w 1376218"/>
                <a:gd name="connsiteY7" fmla="*/ 0 h 536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6218" h="5366327">
                  <a:moveTo>
                    <a:pt x="0" y="0"/>
                  </a:moveTo>
                  <a:lnTo>
                    <a:pt x="1376218" y="36946"/>
                  </a:lnTo>
                  <a:lnTo>
                    <a:pt x="489527" y="1874982"/>
                  </a:lnTo>
                  <a:lnTo>
                    <a:pt x="480291" y="2068946"/>
                  </a:lnTo>
                  <a:lnTo>
                    <a:pt x="221672" y="3057236"/>
                  </a:lnTo>
                  <a:lnTo>
                    <a:pt x="36945" y="5366327"/>
                  </a:lnTo>
                  <a:lnTo>
                    <a:pt x="0" y="5338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4BCEAC-7722-6518-F495-E53ADD863411}"/>
              </a:ext>
            </a:extLst>
          </p:cNvPr>
          <p:cNvSpPr txBox="1"/>
          <p:nvPr/>
        </p:nvSpPr>
        <p:spPr>
          <a:xfrm>
            <a:off x="6058414" y="6119336"/>
            <a:ext cx="61560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kern="100" dirty="0">
                <a:effectLst/>
                <a:ea typeface="Calibri" panose="020F0502020204030204" pitchFamily="34" charset="0"/>
              </a:rPr>
              <a:t>zmiana przeznaczenia z terenu rolniczego na zabudowę mieszkaniową, w terenie mieszkaniowo-usługowym zapisano możliwość zlokalizowania dojazdu do terenu zabudowy mieszkaniowej jednorodzinnej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73454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A2A06A5-8B29-DEE7-1781-A8366FD46A43}"/>
              </a:ext>
            </a:extLst>
          </p:cNvPr>
          <p:cNvSpPr txBox="1"/>
          <p:nvPr/>
        </p:nvSpPr>
        <p:spPr>
          <a:xfrm>
            <a:off x="1075389" y="894792"/>
            <a:ext cx="4475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OBOWIĄZUJĄCY</a:t>
            </a:r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E31C445-247E-B08B-C97F-781CA6404557}"/>
              </a:ext>
            </a:extLst>
          </p:cNvPr>
          <p:cNvSpPr txBox="1"/>
          <p:nvPr/>
        </p:nvSpPr>
        <p:spPr>
          <a:xfrm>
            <a:off x="6374651" y="894792"/>
            <a:ext cx="294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PLANU</a:t>
            </a:r>
            <a:endParaRPr lang="pl-PL" sz="16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BDAAE3-E015-11D0-8A64-C33280991348}"/>
              </a:ext>
            </a:extLst>
          </p:cNvPr>
          <p:cNvSpPr txBox="1"/>
          <p:nvPr/>
        </p:nvSpPr>
        <p:spPr>
          <a:xfrm>
            <a:off x="8977292" y="0"/>
            <a:ext cx="3214708" cy="58477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W MIEJSCOWYM PLANIE  załącznik nr 8</a:t>
            </a:r>
            <a:endParaRPr lang="pl-PL" sz="16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546BE9B-63CB-96A2-7E03-58370605C6C2}"/>
              </a:ext>
            </a:extLst>
          </p:cNvPr>
          <p:cNvSpPr txBox="1"/>
          <p:nvPr/>
        </p:nvSpPr>
        <p:spPr>
          <a:xfrm>
            <a:off x="0" y="0"/>
            <a:ext cx="574357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Zmiana miejscowego planu zagospodarowania   przestrzennego</a:t>
            </a:r>
          </a:p>
          <a:p>
            <a:pPr algn="ctr"/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wsi Lipinki Szlacheckie</a:t>
            </a:r>
            <a:endParaRPr lang="pl-PL" sz="1600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7E7B4C5-D4B0-8D32-BD7F-FD2D12195E14}"/>
              </a:ext>
            </a:extLst>
          </p:cNvPr>
          <p:cNvSpPr txBox="1"/>
          <p:nvPr/>
        </p:nvSpPr>
        <p:spPr>
          <a:xfrm>
            <a:off x="5854577" y="246221"/>
            <a:ext cx="3030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owierzchnia – 0,85 ha   </a:t>
            </a:r>
            <a:endParaRPr lang="pl-PL" sz="16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5D5F056-DA2A-067C-D114-03B9B0473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0"/>
          <a:stretch/>
        </p:blipFill>
        <p:spPr>
          <a:xfrm>
            <a:off x="6465456" y="1251236"/>
            <a:ext cx="3176428" cy="506643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13AD0C7-8331-F450-E9D4-E7E3731DD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89" y="1251236"/>
            <a:ext cx="3114675" cy="528637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E9749AE0-F274-0FCB-12CB-43A833CBDA52}"/>
              </a:ext>
            </a:extLst>
          </p:cNvPr>
          <p:cNvSpPr/>
          <p:nvPr/>
        </p:nvSpPr>
        <p:spPr>
          <a:xfrm>
            <a:off x="1496291" y="1533236"/>
            <a:ext cx="2087418" cy="4470400"/>
          </a:xfrm>
          <a:custGeom>
            <a:avLst/>
            <a:gdLst>
              <a:gd name="connsiteX0" fmla="*/ 960582 w 2087418"/>
              <a:gd name="connsiteY0" fmla="*/ 0 h 4470400"/>
              <a:gd name="connsiteX1" fmla="*/ 2087418 w 2087418"/>
              <a:gd name="connsiteY1" fmla="*/ 230909 h 4470400"/>
              <a:gd name="connsiteX2" fmla="*/ 1588654 w 2087418"/>
              <a:gd name="connsiteY2" fmla="*/ 3121891 h 4470400"/>
              <a:gd name="connsiteX3" fmla="*/ 1265382 w 2087418"/>
              <a:gd name="connsiteY3" fmla="*/ 4470400 h 4470400"/>
              <a:gd name="connsiteX4" fmla="*/ 0 w 2087418"/>
              <a:gd name="connsiteY4" fmla="*/ 4414982 h 4470400"/>
              <a:gd name="connsiteX5" fmla="*/ 240145 w 2087418"/>
              <a:gd name="connsiteY5" fmla="*/ 3629891 h 4470400"/>
              <a:gd name="connsiteX6" fmla="*/ 960582 w 2087418"/>
              <a:gd name="connsiteY6" fmla="*/ 0 h 44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418" h="4470400">
                <a:moveTo>
                  <a:pt x="960582" y="0"/>
                </a:moveTo>
                <a:lnTo>
                  <a:pt x="2087418" y="230909"/>
                </a:lnTo>
                <a:lnTo>
                  <a:pt x="1588654" y="3121891"/>
                </a:lnTo>
                <a:lnTo>
                  <a:pt x="1265382" y="4470400"/>
                </a:lnTo>
                <a:lnTo>
                  <a:pt x="0" y="4414982"/>
                </a:lnTo>
                <a:lnTo>
                  <a:pt x="240145" y="3629891"/>
                </a:lnTo>
                <a:lnTo>
                  <a:pt x="960582" y="0"/>
                </a:lnTo>
                <a:close/>
              </a:path>
            </a:pathLst>
          </a:custGeom>
          <a:noFill/>
          <a:ln w="889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2AFAAE70-5221-C4DA-FD34-E8B3A6C9339F}"/>
              </a:ext>
            </a:extLst>
          </p:cNvPr>
          <p:cNvSpPr/>
          <p:nvPr/>
        </p:nvSpPr>
        <p:spPr>
          <a:xfrm>
            <a:off x="1071418" y="1256145"/>
            <a:ext cx="3103418" cy="5264728"/>
          </a:xfrm>
          <a:custGeom>
            <a:avLst/>
            <a:gdLst>
              <a:gd name="connsiteX0" fmla="*/ 0 w 3103418"/>
              <a:gd name="connsiteY0" fmla="*/ 9237 h 5264728"/>
              <a:gd name="connsiteX1" fmla="*/ 3103418 w 3103418"/>
              <a:gd name="connsiteY1" fmla="*/ 0 h 5264728"/>
              <a:gd name="connsiteX2" fmla="*/ 3103418 w 3103418"/>
              <a:gd name="connsiteY2" fmla="*/ 5264728 h 5264728"/>
              <a:gd name="connsiteX3" fmla="*/ 92364 w 3103418"/>
              <a:gd name="connsiteY3" fmla="*/ 5255491 h 5264728"/>
              <a:gd name="connsiteX4" fmla="*/ 350982 w 3103418"/>
              <a:gd name="connsiteY4" fmla="*/ 4747491 h 5264728"/>
              <a:gd name="connsiteX5" fmla="*/ 1773382 w 3103418"/>
              <a:gd name="connsiteY5" fmla="*/ 4812146 h 5264728"/>
              <a:gd name="connsiteX6" fmla="*/ 2078182 w 3103418"/>
              <a:gd name="connsiteY6" fmla="*/ 3362037 h 5264728"/>
              <a:gd name="connsiteX7" fmla="*/ 2604655 w 3103418"/>
              <a:gd name="connsiteY7" fmla="*/ 387928 h 5264728"/>
              <a:gd name="connsiteX8" fmla="*/ 1320800 w 3103418"/>
              <a:gd name="connsiteY8" fmla="*/ 193964 h 5264728"/>
              <a:gd name="connsiteX9" fmla="*/ 0 w 3103418"/>
              <a:gd name="connsiteY9" fmla="*/ 9237 h 5264728"/>
              <a:gd name="connsiteX0" fmla="*/ 0 w 3103418"/>
              <a:gd name="connsiteY0" fmla="*/ 9237 h 5264728"/>
              <a:gd name="connsiteX1" fmla="*/ 3103418 w 3103418"/>
              <a:gd name="connsiteY1" fmla="*/ 0 h 5264728"/>
              <a:gd name="connsiteX2" fmla="*/ 3103418 w 3103418"/>
              <a:gd name="connsiteY2" fmla="*/ 5264728 h 5264728"/>
              <a:gd name="connsiteX3" fmla="*/ 92364 w 3103418"/>
              <a:gd name="connsiteY3" fmla="*/ 5255491 h 5264728"/>
              <a:gd name="connsiteX4" fmla="*/ 350982 w 3103418"/>
              <a:gd name="connsiteY4" fmla="*/ 4747491 h 5264728"/>
              <a:gd name="connsiteX5" fmla="*/ 1773382 w 3103418"/>
              <a:gd name="connsiteY5" fmla="*/ 4812146 h 5264728"/>
              <a:gd name="connsiteX6" fmla="*/ 2078182 w 3103418"/>
              <a:gd name="connsiteY6" fmla="*/ 3362037 h 5264728"/>
              <a:gd name="connsiteX7" fmla="*/ 2586182 w 3103418"/>
              <a:gd name="connsiteY7" fmla="*/ 424874 h 5264728"/>
              <a:gd name="connsiteX8" fmla="*/ 1320800 w 3103418"/>
              <a:gd name="connsiteY8" fmla="*/ 193964 h 5264728"/>
              <a:gd name="connsiteX9" fmla="*/ 0 w 3103418"/>
              <a:gd name="connsiteY9" fmla="*/ 9237 h 526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3418" h="5264728">
                <a:moveTo>
                  <a:pt x="0" y="9237"/>
                </a:moveTo>
                <a:lnTo>
                  <a:pt x="3103418" y="0"/>
                </a:lnTo>
                <a:lnTo>
                  <a:pt x="3103418" y="5264728"/>
                </a:lnTo>
                <a:lnTo>
                  <a:pt x="92364" y="5255491"/>
                </a:lnTo>
                <a:lnTo>
                  <a:pt x="350982" y="4747491"/>
                </a:lnTo>
                <a:lnTo>
                  <a:pt x="1773382" y="4812146"/>
                </a:lnTo>
                <a:lnTo>
                  <a:pt x="2078182" y="3362037"/>
                </a:lnTo>
                <a:lnTo>
                  <a:pt x="2586182" y="424874"/>
                </a:lnTo>
                <a:lnTo>
                  <a:pt x="1320800" y="193964"/>
                </a:lnTo>
                <a:lnTo>
                  <a:pt x="0" y="9237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86B47981-E3D1-8431-0097-24064EFB2739}"/>
              </a:ext>
            </a:extLst>
          </p:cNvPr>
          <p:cNvSpPr/>
          <p:nvPr/>
        </p:nvSpPr>
        <p:spPr>
          <a:xfrm>
            <a:off x="1096614" y="1274618"/>
            <a:ext cx="1286368" cy="5246255"/>
          </a:xfrm>
          <a:custGeom>
            <a:avLst/>
            <a:gdLst>
              <a:gd name="connsiteX0" fmla="*/ 11750 w 1286368"/>
              <a:gd name="connsiteY0" fmla="*/ 0 h 5246255"/>
              <a:gd name="connsiteX1" fmla="*/ 1286368 w 1286368"/>
              <a:gd name="connsiteY1" fmla="*/ 184727 h 5246255"/>
              <a:gd name="connsiteX2" fmla="*/ 676768 w 1286368"/>
              <a:gd name="connsiteY2" fmla="*/ 3454400 h 5246255"/>
              <a:gd name="connsiteX3" fmla="*/ 325786 w 1286368"/>
              <a:gd name="connsiteY3" fmla="*/ 4719782 h 5246255"/>
              <a:gd name="connsiteX4" fmla="*/ 353495 w 1286368"/>
              <a:gd name="connsiteY4" fmla="*/ 4812146 h 5246255"/>
              <a:gd name="connsiteX5" fmla="*/ 113350 w 1286368"/>
              <a:gd name="connsiteY5" fmla="*/ 5227782 h 5246255"/>
              <a:gd name="connsiteX6" fmla="*/ 2513 w 1286368"/>
              <a:gd name="connsiteY6" fmla="*/ 5246255 h 5246255"/>
              <a:gd name="connsiteX7" fmla="*/ 11750 w 1286368"/>
              <a:gd name="connsiteY7" fmla="*/ 0 h 524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6368" h="5246255">
                <a:moveTo>
                  <a:pt x="11750" y="0"/>
                </a:moveTo>
                <a:lnTo>
                  <a:pt x="1286368" y="184727"/>
                </a:lnTo>
                <a:lnTo>
                  <a:pt x="676768" y="3454400"/>
                </a:lnTo>
                <a:lnTo>
                  <a:pt x="325786" y="4719782"/>
                </a:lnTo>
                <a:lnTo>
                  <a:pt x="353495" y="4812146"/>
                </a:lnTo>
                <a:lnTo>
                  <a:pt x="113350" y="5227782"/>
                </a:lnTo>
                <a:lnTo>
                  <a:pt x="2513" y="5246255"/>
                </a:lnTo>
                <a:cubicBezTo>
                  <a:pt x="-566" y="3500582"/>
                  <a:pt x="-3644" y="1754910"/>
                  <a:pt x="11750" y="0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ED67406-CFD9-D5FC-904E-A03C0A12B0D4}"/>
              </a:ext>
            </a:extLst>
          </p:cNvPr>
          <p:cNvSpPr txBox="1"/>
          <p:nvPr/>
        </p:nvSpPr>
        <p:spPr>
          <a:xfrm>
            <a:off x="6096000" y="6383722"/>
            <a:ext cx="6156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kern="100" dirty="0">
                <a:effectLst/>
                <a:ea typeface="Calibri" panose="020F0502020204030204" pitchFamily="34" charset="0"/>
              </a:rPr>
              <a:t>zmiana przeznaczenia z terenu rolniczego na zabudowę mieszkaniową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0667844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448</Words>
  <Application>Microsoft Office PowerPoint</Application>
  <PresentationFormat>Panoramiczny</PresentationFormat>
  <Paragraphs>68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Łukowicz</dc:creator>
  <cp:lastModifiedBy>Katarzyna Łukowicz</cp:lastModifiedBy>
  <cp:revision>51</cp:revision>
  <dcterms:created xsi:type="dcterms:W3CDTF">2023-06-21T19:00:49Z</dcterms:created>
  <dcterms:modified xsi:type="dcterms:W3CDTF">2024-08-27T17:03:37Z</dcterms:modified>
</cp:coreProperties>
</file>